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050"/>
    <a:srgbClr val="4472C4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1F5-4A65-A5D7-8F2E5D54308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7D8-4121-87BA-6DC0A46C2BF4}"/>
              </c:ext>
            </c:extLst>
          </c:dPt>
          <c:dPt>
            <c:idx val="2"/>
            <c:bubble3D val="0"/>
            <c:spPr>
              <a:solidFill>
                <a:srgbClr val="FF33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F1F5-4A65-A5D7-8F2E5D54308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7D8-4121-87BA-6DC0A46C2BF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7D8-4121-87BA-6DC0A46C2BF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Hoja1!$A$2:$A$6</c:f>
              <c:strCache>
                <c:ptCount val="5"/>
                <c:pt idx="0">
                  <c:v>A</c:v>
                </c:pt>
                <c:pt idx="1">
                  <c:v>E</c:v>
                </c:pt>
                <c:pt idx="2">
                  <c:v>I</c:v>
                </c:pt>
                <c:pt idx="3">
                  <c:v>O</c:v>
                </c:pt>
                <c:pt idx="4">
                  <c:v>U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F5-4A65-A5D7-8F2E5D5430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B2BB-3B60-4FB2-BE0E-D84A1DB588F9}" type="datetimeFigureOut">
              <a:rPr lang="es-ES" smtClean="0"/>
              <a:t>22/11/2020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CFD5C-DD94-4ED1-9318-35CFEE3432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7515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B2BB-3B60-4FB2-BE0E-D84A1DB588F9}" type="datetimeFigureOut">
              <a:rPr lang="es-ES" smtClean="0"/>
              <a:t>22/11/2020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CFD5C-DD94-4ED1-9318-35CFEE3432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7855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B2BB-3B60-4FB2-BE0E-D84A1DB588F9}" type="datetimeFigureOut">
              <a:rPr lang="es-ES" smtClean="0"/>
              <a:t>22/11/2020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CFD5C-DD94-4ED1-9318-35CFEE3432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6252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B2BB-3B60-4FB2-BE0E-D84A1DB588F9}" type="datetimeFigureOut">
              <a:rPr lang="es-ES" smtClean="0"/>
              <a:t>22/11/2020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CFD5C-DD94-4ED1-9318-35CFEE3432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6186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B2BB-3B60-4FB2-BE0E-D84A1DB588F9}" type="datetimeFigureOut">
              <a:rPr lang="es-ES" smtClean="0"/>
              <a:t>22/11/2020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CFD5C-DD94-4ED1-9318-35CFEE3432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8608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B2BB-3B60-4FB2-BE0E-D84A1DB588F9}" type="datetimeFigureOut">
              <a:rPr lang="es-ES" smtClean="0"/>
              <a:t>22/11/2020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CFD5C-DD94-4ED1-9318-35CFEE3432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6041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B2BB-3B60-4FB2-BE0E-D84A1DB588F9}" type="datetimeFigureOut">
              <a:rPr lang="es-ES" smtClean="0"/>
              <a:t>22/11/2020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CFD5C-DD94-4ED1-9318-35CFEE3432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9572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B2BB-3B60-4FB2-BE0E-D84A1DB588F9}" type="datetimeFigureOut">
              <a:rPr lang="es-ES" smtClean="0"/>
              <a:t>22/11/2020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CFD5C-DD94-4ED1-9318-35CFEE3432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4436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B2BB-3B60-4FB2-BE0E-D84A1DB588F9}" type="datetimeFigureOut">
              <a:rPr lang="es-ES" smtClean="0"/>
              <a:t>22/11/2020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CFD5C-DD94-4ED1-9318-35CFEE3432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6277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B2BB-3B60-4FB2-BE0E-D84A1DB588F9}" type="datetimeFigureOut">
              <a:rPr lang="es-ES" smtClean="0"/>
              <a:t>22/11/2020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CFD5C-DD94-4ED1-9318-35CFEE3432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1409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B2BB-3B60-4FB2-BE0E-D84A1DB588F9}" type="datetimeFigureOut">
              <a:rPr lang="es-ES" smtClean="0"/>
              <a:t>22/11/2020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CFD5C-DD94-4ED1-9318-35CFEE3432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5951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0B2BB-3B60-4FB2-BE0E-D84A1DB588F9}" type="datetimeFigureOut">
              <a:rPr lang="es-ES" smtClean="0"/>
              <a:t>22/11/2020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CFD5C-DD94-4ED1-9318-35CFEE3432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1164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.png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Gráfico 14"/>
          <p:cNvGraphicFramePr/>
          <p:nvPr>
            <p:extLst>
              <p:ext uri="{D42A27DB-BD31-4B8C-83A1-F6EECF244321}">
                <p14:modId xmlns:p14="http://schemas.microsoft.com/office/powerpoint/2010/main" val="1109713433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Conector 15"/>
          <p:cNvSpPr/>
          <p:nvPr/>
        </p:nvSpPr>
        <p:spPr>
          <a:xfrm>
            <a:off x="1867989" y="4624250"/>
            <a:ext cx="900000" cy="900000"/>
          </a:xfrm>
          <a:prstGeom prst="flowChartConnector">
            <a:avLst/>
          </a:prstGeom>
          <a:solidFill>
            <a:srgbClr val="4472C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Villancico Arbol de Navida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83019" y="499170"/>
            <a:ext cx="440992" cy="440992"/>
          </a:xfrm>
          <a:prstGeom prst="rect">
            <a:avLst/>
          </a:prstGeom>
        </p:spPr>
      </p:pic>
      <p:sp>
        <p:nvSpPr>
          <p:cNvPr id="3" name="Triángulo isósceles 2"/>
          <p:cNvSpPr/>
          <p:nvPr/>
        </p:nvSpPr>
        <p:spPr>
          <a:xfrm rot="7796926">
            <a:off x="3363661" y="431270"/>
            <a:ext cx="766842" cy="1581995"/>
          </a:xfrm>
          <a:prstGeom prst="triangle">
            <a:avLst/>
          </a:prstGeom>
          <a:solidFill>
            <a:srgbClr val="7030A0"/>
          </a:solidFill>
          <a:ln>
            <a:solidFill>
              <a:srgbClr val="92D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591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1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Graphic spid="15" grpId="0">
        <p:bldAsOne/>
      </p:bldGraphic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0</Words>
  <Application>Microsoft Office PowerPoint</Application>
  <PresentationFormat>Panorámica</PresentationFormat>
  <Paragraphs>0</Paragraphs>
  <Slides>1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ASUS</dc:creator>
  <cp:lastModifiedBy>ASUS</cp:lastModifiedBy>
  <cp:revision>9</cp:revision>
  <dcterms:created xsi:type="dcterms:W3CDTF">2020-11-21T11:49:31Z</dcterms:created>
  <dcterms:modified xsi:type="dcterms:W3CDTF">2020-11-22T11:38:08Z</dcterms:modified>
</cp:coreProperties>
</file>