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72" r:id="rId3"/>
    <p:sldId id="273" r:id="rId4"/>
  </p:sldIdLst>
  <p:sldSz cx="12192000" cy="6858000"/>
  <p:notesSz cx="6858000" cy="9144000"/>
  <p:defaultTextStyle>
    <a:defPPr>
      <a:defRPr lang="es-P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4" autoAdjust="0"/>
    <p:restoredTop sz="94660"/>
  </p:normalViewPr>
  <p:slideViewPr>
    <p:cSldViewPr snapToGrid="0">
      <p:cViewPr varScale="1">
        <p:scale>
          <a:sx n="88" d="100"/>
          <a:sy n="88" d="100"/>
        </p:scale>
        <p:origin x="96" y="13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slide" Target="slides/slide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B2DBAF8-6938-4D10-8423-C04031F27B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F59983A4-98AF-4DBF-8DAF-10340558CCD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49D3235D-BD68-4887-A719-848E9A12CA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9D746233-DBB7-44C2-9584-76EC51BF09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2A1CF25C-714E-4573-B3AF-420DFB1FD0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32289943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E78E00D-4EA6-4184-9CED-05AB8B647B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85A3C77E-BA16-4CA6-B52B-5250CFDABD9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579452FC-3B41-4357-8042-3A5D8612DC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297FC8B5-08B4-41F8-80C7-44924CB89D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4B58EB60-A304-4B77-98ED-D875E2A549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5694474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07ED208-EE32-4FB0-B8A2-48DFC8689C7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782F254D-59EB-4579-83E1-CCBB951D996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269EFCCD-BEB5-4495-8D25-AEB57D8758A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2EF21D16-26B6-44FB-ADC3-F37CDAA1608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35D76FB6-6ABB-40F1-991C-337EBC8519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183315799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E382C9B-D9CA-496B-944D-D44E34FDEE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B0AE8D6C-890B-40B3-9AE3-2505040D750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CA7C30EB-7989-499F-91FD-1ADC2FB3286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447B2CB4-3C1D-4B0A-B3D2-F3CFCD1064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DEE87140-52E1-4CA1-940D-1E9A6B712C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E6B5B42D-AB06-4B4A-A5F8-FBA8BD1DE4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40218510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5B67B63-D0F4-454D-8B74-BCAE2DDAC6C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6F46CF60-C553-4A6E-BE0E-C3791D961E4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EB94E381-16A3-43F5-8D1C-170E4F636D6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5" name="Marcador de texto 4">
            <a:extLst>
              <a:ext uri="{FF2B5EF4-FFF2-40B4-BE49-F238E27FC236}">
                <a16:creationId xmlns:a16="http://schemas.microsoft.com/office/drawing/2014/main" id="{65C91DEF-8001-4889-B5E7-8D285230542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6" name="Marcador de contenido 5">
            <a:extLst>
              <a:ext uri="{FF2B5EF4-FFF2-40B4-BE49-F238E27FC236}">
                <a16:creationId xmlns:a16="http://schemas.microsoft.com/office/drawing/2014/main" id="{1318B6F1-1BEF-4916-8C37-C4476EA8041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7" name="Marcador de fecha 6">
            <a:extLst>
              <a:ext uri="{FF2B5EF4-FFF2-40B4-BE49-F238E27FC236}">
                <a16:creationId xmlns:a16="http://schemas.microsoft.com/office/drawing/2014/main" id="{793929B6-BF6C-4F2B-8A05-52617003B2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8" name="Marcador de pie de página 7">
            <a:extLst>
              <a:ext uri="{FF2B5EF4-FFF2-40B4-BE49-F238E27FC236}">
                <a16:creationId xmlns:a16="http://schemas.microsoft.com/office/drawing/2014/main" id="{9A8DD3F1-5A98-4585-A616-676D706FA7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9" name="Marcador de número de diapositiva 8">
            <a:extLst>
              <a:ext uri="{FF2B5EF4-FFF2-40B4-BE49-F238E27FC236}">
                <a16:creationId xmlns:a16="http://schemas.microsoft.com/office/drawing/2014/main" id="{7EBCCB1A-5E6B-4285-A7F5-CBD216F343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06975278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D68FE9A-3DDE-48DE-9908-9E2A6E3F74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fecha 2">
            <a:extLst>
              <a:ext uri="{FF2B5EF4-FFF2-40B4-BE49-F238E27FC236}">
                <a16:creationId xmlns:a16="http://schemas.microsoft.com/office/drawing/2014/main" id="{D0DCC93E-F8F7-4BE0-890D-834BF28188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4" name="Marcador de pie de página 3">
            <a:extLst>
              <a:ext uri="{FF2B5EF4-FFF2-40B4-BE49-F238E27FC236}">
                <a16:creationId xmlns:a16="http://schemas.microsoft.com/office/drawing/2014/main" id="{67CDF139-5DBF-4A3A-A052-6218A01964D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5" name="Marcador de número de diapositiva 4">
            <a:extLst>
              <a:ext uri="{FF2B5EF4-FFF2-40B4-BE49-F238E27FC236}">
                <a16:creationId xmlns:a16="http://schemas.microsoft.com/office/drawing/2014/main" id="{F358B4DB-4231-4C4B-8E38-4114A64A78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278591964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>
            <a:extLst>
              <a:ext uri="{FF2B5EF4-FFF2-40B4-BE49-F238E27FC236}">
                <a16:creationId xmlns:a16="http://schemas.microsoft.com/office/drawing/2014/main" id="{E04F5174-A94B-416C-A6D9-80126F86CD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3" name="Marcador de pie de página 2">
            <a:extLst>
              <a:ext uri="{FF2B5EF4-FFF2-40B4-BE49-F238E27FC236}">
                <a16:creationId xmlns:a16="http://schemas.microsoft.com/office/drawing/2014/main" id="{543F22C2-FF63-4288-9813-73F5FB11A7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4" name="Marcador de número de diapositiva 3">
            <a:extLst>
              <a:ext uri="{FF2B5EF4-FFF2-40B4-BE49-F238E27FC236}">
                <a16:creationId xmlns:a16="http://schemas.microsoft.com/office/drawing/2014/main" id="{51E90EE8-D272-4806-A9EE-5DD45157480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578512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677B165-542B-4173-B74B-6D0873BA6C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4B84A023-CDC8-4C8C-8BC4-2EB3ECC60B1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314E7DFE-EE2C-4619-ACA6-895F392C9CE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624498EA-CF52-437E-8CB0-00A9EC1715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74D5A5C5-9623-42A8-868F-D39A50B074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E91E7344-6C17-4420-B7C6-85F92D4C1C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122696996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12AE279-0FA8-4C62-8794-9397CDE61D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posición de imagen 2">
            <a:extLst>
              <a:ext uri="{FF2B5EF4-FFF2-40B4-BE49-F238E27FC236}">
                <a16:creationId xmlns:a16="http://schemas.microsoft.com/office/drawing/2014/main" id="{3F5DF091-4EED-4CCB-ADB8-5731FC19C4A6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PE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6C3C8666-BB0B-454B-BF6A-8672F5A1BF0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25609561-6B52-45C8-ACB1-EFE1FEA813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EED097FE-128A-468B-B2DE-BD60720CC98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1BE41E18-9F96-47E7-B155-47E4292D43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9854029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9C02B52-A404-44D8-A130-EAB7E8615B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2832CFB5-1019-4D9A-9052-C06C9D2F7FA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30119EF8-4F81-4023-8FBE-9A9514C3C2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1EBCACDE-C5FD-4F9F-9B4D-6D5BA4CE5F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005D60FA-BCF7-4975-A5F7-4C31332A27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54237707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BB75ABF5-9D29-4DAA-AA2C-A7045DF7454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68691FAE-30BB-4816-942C-681C7E37EC6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7EB4B115-97D2-4AB4-B46D-A8DDFC512C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9F9CFBD6-37EE-44D5-BE06-328D6C3184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E27D3786-DB40-434A-9C1B-63BD10574A6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318885220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>
            <a:extLst>
              <a:ext uri="{FF2B5EF4-FFF2-40B4-BE49-F238E27FC236}">
                <a16:creationId xmlns:a16="http://schemas.microsoft.com/office/drawing/2014/main" id="{7A5512BF-8070-46C0-879C-717C430ED7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  <a:endParaRPr lang="es-PE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36369EBA-5575-41B5-97FB-BB23E56FB3A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PE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543B2B29-389A-4228-9E0E-68B5F07C401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FD5E5F-8642-4E61-8C35-5AB3E1142501}" type="datetimeFigureOut">
              <a:rPr lang="es-PE" smtClean="0"/>
              <a:t>18/11/2020</a:t>
            </a:fld>
            <a:endParaRPr lang="es-PE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A670C786-71B1-4230-9C61-5C56C16EB99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PE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4FF661FB-DDA3-4056-9920-B498D52BD0F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9FD26B3-F464-475A-B807-F269CAA9A487}" type="slidenum">
              <a:rPr lang="es-PE" smtClean="0"/>
              <a:t>‹Nº›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val="59398747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P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ángulo 4">
            <a:extLst>
              <a:ext uri="{FF2B5EF4-FFF2-40B4-BE49-F238E27FC236}">
                <a16:creationId xmlns:a16="http://schemas.microsoft.com/office/drawing/2014/main" id="{C9A0CDFA-9D92-42EC-83D4-21D437601301}"/>
              </a:ext>
            </a:extLst>
          </p:cNvPr>
          <p:cNvSpPr/>
          <p:nvPr/>
        </p:nvSpPr>
        <p:spPr>
          <a:xfrm>
            <a:off x="0" y="404036"/>
            <a:ext cx="12192000" cy="87187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PE" sz="6000" dirty="0">
                <a:latin typeface="Arial Black" panose="020B0A04020102020204" pitchFamily="34" charset="0"/>
              </a:rPr>
              <a:t>¿QUÉ  HORA  ES?</a:t>
            </a:r>
          </a:p>
        </p:txBody>
      </p:sp>
      <p:pic>
        <p:nvPicPr>
          <p:cNvPr id="6" name="Marcador de contenido 4">
            <a:extLst>
              <a:ext uri="{FF2B5EF4-FFF2-40B4-BE49-F238E27FC236}">
                <a16:creationId xmlns:a16="http://schemas.microsoft.com/office/drawing/2014/main" id="{49D837DC-D7E0-4CA9-A21D-A09082E2D6D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266640" y="3757055"/>
            <a:ext cx="2925360" cy="2880000"/>
          </a:xfrm>
          <a:prstGeom prst="rect">
            <a:avLst/>
          </a:prstGeom>
        </p:spPr>
      </p:pic>
      <p:pic>
        <p:nvPicPr>
          <p:cNvPr id="7" name="Imagen 6">
            <a:extLst>
              <a:ext uri="{FF2B5EF4-FFF2-40B4-BE49-F238E27FC236}">
                <a16:creationId xmlns:a16="http://schemas.microsoft.com/office/drawing/2014/main" id="{D24FC402-F7CA-4E3D-9892-9B1D6C07A26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6666" y="3757055"/>
            <a:ext cx="2994320" cy="2880000"/>
          </a:xfrm>
          <a:prstGeom prst="rect">
            <a:avLst/>
          </a:prstGeom>
        </p:spPr>
      </p:pic>
      <p:pic>
        <p:nvPicPr>
          <p:cNvPr id="8" name="Imagen 7">
            <a:extLst>
              <a:ext uri="{FF2B5EF4-FFF2-40B4-BE49-F238E27FC236}">
                <a16:creationId xmlns:a16="http://schemas.microsoft.com/office/drawing/2014/main" id="{CAF12A41-0D5E-4DC3-9E02-C75641FB0CC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81013" y="3757055"/>
            <a:ext cx="2880000" cy="2880000"/>
          </a:xfrm>
          <a:prstGeom prst="rect">
            <a:avLst/>
          </a:prstGeom>
        </p:spPr>
      </p:pic>
      <p:pic>
        <p:nvPicPr>
          <p:cNvPr id="9" name="Imagen 8">
            <a:extLst>
              <a:ext uri="{FF2B5EF4-FFF2-40B4-BE49-F238E27FC236}">
                <a16:creationId xmlns:a16="http://schemas.microsoft.com/office/drawing/2014/main" id="{82934F5D-1D89-4F31-8F0C-2168CBF1489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3757055"/>
            <a:ext cx="2925360" cy="2880000"/>
          </a:xfrm>
          <a:prstGeom prst="rect">
            <a:avLst/>
          </a:prstGeom>
        </p:spPr>
      </p:pic>
      <p:sp>
        <p:nvSpPr>
          <p:cNvPr id="10" name="CuadroTexto 9">
            <a:extLst>
              <a:ext uri="{FF2B5EF4-FFF2-40B4-BE49-F238E27FC236}">
                <a16:creationId xmlns:a16="http://schemas.microsoft.com/office/drawing/2014/main" id="{5CF0D41F-08E2-40F0-AFD1-CE0A471B7829}"/>
              </a:ext>
            </a:extLst>
          </p:cNvPr>
          <p:cNvSpPr txBox="1"/>
          <p:nvPr/>
        </p:nvSpPr>
        <p:spPr>
          <a:xfrm>
            <a:off x="1339703" y="2100982"/>
            <a:ext cx="61030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PE" sz="4800" dirty="0">
                <a:latin typeface="Bahnschrift SemiBold SemiConden" panose="020B0502040204020203" pitchFamily="34" charset="0"/>
              </a:rPr>
              <a:t>Son las dos menos cinco </a:t>
            </a:r>
          </a:p>
        </p:txBody>
      </p:sp>
      <p:pic>
        <p:nvPicPr>
          <p:cNvPr id="1026" name="Picture 2" descr="Ilustración De Una Chica Joven Que Mira El Reloj Y Esperando A Alguien.  Ilustraciones Vectoriales, Clip Art Vectorizado Libre De Derechos. Image  27487845.">
            <a:extLst>
              <a:ext uri="{FF2B5EF4-FFF2-40B4-BE49-F238E27FC236}">
                <a16:creationId xmlns:a16="http://schemas.microsoft.com/office/drawing/2014/main" id="{380F5DDC-A47D-4B83-910F-72FCB23CC10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13826" y="1402612"/>
            <a:ext cx="2571750" cy="17811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893711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1" dur="2000" fill="hold"/>
                                        <p:tgtEl>
                                          <p:spTgt spid="8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ángulo 4">
            <a:extLst>
              <a:ext uri="{FF2B5EF4-FFF2-40B4-BE49-F238E27FC236}">
                <a16:creationId xmlns:a16="http://schemas.microsoft.com/office/drawing/2014/main" id="{C9A0CDFA-9D92-42EC-83D4-21D437601301}"/>
              </a:ext>
            </a:extLst>
          </p:cNvPr>
          <p:cNvSpPr/>
          <p:nvPr/>
        </p:nvSpPr>
        <p:spPr>
          <a:xfrm>
            <a:off x="0" y="404036"/>
            <a:ext cx="12192000" cy="87187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PE" sz="6000" dirty="0">
                <a:latin typeface="Arial Black" panose="020B0A04020102020204" pitchFamily="34" charset="0"/>
              </a:rPr>
              <a:t>¿QUÉ  HORA  ES?</a:t>
            </a:r>
          </a:p>
        </p:txBody>
      </p:sp>
      <p:pic>
        <p:nvPicPr>
          <p:cNvPr id="1026" name="Picture 2" descr="Ilustración De Una Chica Joven Que Mira El Reloj Y Esperando A Alguien.  Ilustraciones Vectoriales, Clip Art Vectorizado Libre De Derechos. Image  27487845.">
            <a:extLst>
              <a:ext uri="{FF2B5EF4-FFF2-40B4-BE49-F238E27FC236}">
                <a16:creationId xmlns:a16="http://schemas.microsoft.com/office/drawing/2014/main" id="{380F5DDC-A47D-4B83-910F-72FCB23CC10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56626" y="1321995"/>
            <a:ext cx="2571750" cy="17811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Imagen 1">
            <a:extLst>
              <a:ext uri="{FF2B5EF4-FFF2-40B4-BE49-F238E27FC236}">
                <a16:creationId xmlns:a16="http://schemas.microsoft.com/office/drawing/2014/main" id="{FC941AAB-D9D4-4E20-A795-6211376B8E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239390" y="3103170"/>
            <a:ext cx="3721244" cy="3634705"/>
          </a:xfrm>
          <a:prstGeom prst="rect">
            <a:avLst/>
          </a:prstGeom>
        </p:spPr>
      </p:pic>
      <p:sp>
        <p:nvSpPr>
          <p:cNvPr id="18" name="Rectángulo: esquinas redondeadas 17">
            <a:extLst>
              <a:ext uri="{FF2B5EF4-FFF2-40B4-BE49-F238E27FC236}">
                <a16:creationId xmlns:a16="http://schemas.microsoft.com/office/drawing/2014/main" id="{C33EF9BE-10D2-42E6-9301-1CCFE2E7F163}"/>
              </a:ext>
            </a:extLst>
          </p:cNvPr>
          <p:cNvSpPr/>
          <p:nvPr/>
        </p:nvSpPr>
        <p:spPr>
          <a:xfrm>
            <a:off x="1150554" y="1967369"/>
            <a:ext cx="2950029" cy="651659"/>
          </a:xfrm>
          <a:prstGeom prst="round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PE" sz="3200" dirty="0">
                <a:solidFill>
                  <a:schemeClr val="tx1"/>
                </a:solidFill>
                <a:latin typeface="Bahnschrift SemiBold SemiConden" panose="020B0502040204020203" pitchFamily="34" charset="0"/>
              </a:rPr>
              <a:t>Es la una y diez</a:t>
            </a:r>
          </a:p>
        </p:txBody>
      </p:sp>
      <p:sp>
        <p:nvSpPr>
          <p:cNvPr id="19" name="Rectángulo: esquinas redondeadas 18">
            <a:extLst>
              <a:ext uri="{FF2B5EF4-FFF2-40B4-BE49-F238E27FC236}">
                <a16:creationId xmlns:a16="http://schemas.microsoft.com/office/drawing/2014/main" id="{098B7DBC-AEA1-499F-9B49-35B8B15DD878}"/>
              </a:ext>
            </a:extLst>
          </p:cNvPr>
          <p:cNvSpPr/>
          <p:nvPr/>
        </p:nvSpPr>
        <p:spPr>
          <a:xfrm>
            <a:off x="1130177" y="3103170"/>
            <a:ext cx="4116348" cy="651659"/>
          </a:xfrm>
          <a:prstGeom prst="round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PE" sz="3200" dirty="0">
                <a:solidFill>
                  <a:schemeClr val="tx1"/>
                </a:solidFill>
                <a:latin typeface="Bahnschrift SemiBold SemiConden" panose="020B0502040204020203" pitchFamily="34" charset="0"/>
              </a:rPr>
              <a:t>Son las tres menos diez</a:t>
            </a:r>
          </a:p>
        </p:txBody>
      </p:sp>
      <p:sp>
        <p:nvSpPr>
          <p:cNvPr id="21" name="Rectángulo: esquinas redondeadas 20">
            <a:extLst>
              <a:ext uri="{FF2B5EF4-FFF2-40B4-BE49-F238E27FC236}">
                <a16:creationId xmlns:a16="http://schemas.microsoft.com/office/drawing/2014/main" id="{46C65B5E-C338-409F-BEC4-F52C192F2E58}"/>
              </a:ext>
            </a:extLst>
          </p:cNvPr>
          <p:cNvSpPr/>
          <p:nvPr/>
        </p:nvSpPr>
        <p:spPr>
          <a:xfrm>
            <a:off x="1130177" y="4234723"/>
            <a:ext cx="3482149" cy="651659"/>
          </a:xfrm>
          <a:prstGeom prst="round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PE" sz="3200" dirty="0">
                <a:solidFill>
                  <a:schemeClr val="tx1"/>
                </a:solidFill>
                <a:latin typeface="Bahnschrift SemiBold SemiConden" panose="020B0502040204020203" pitchFamily="34" charset="0"/>
              </a:rPr>
              <a:t>Son las dos y media </a:t>
            </a:r>
          </a:p>
        </p:txBody>
      </p:sp>
      <p:sp>
        <p:nvSpPr>
          <p:cNvPr id="23" name="Rectángulo: esquinas redondeadas 22">
            <a:extLst>
              <a:ext uri="{FF2B5EF4-FFF2-40B4-BE49-F238E27FC236}">
                <a16:creationId xmlns:a16="http://schemas.microsoft.com/office/drawing/2014/main" id="{CB7286FA-FE51-47AC-81CE-F7FA6D17D721}"/>
              </a:ext>
            </a:extLst>
          </p:cNvPr>
          <p:cNvSpPr/>
          <p:nvPr/>
        </p:nvSpPr>
        <p:spPr>
          <a:xfrm>
            <a:off x="1130177" y="5548398"/>
            <a:ext cx="5157261" cy="651659"/>
          </a:xfrm>
          <a:prstGeom prst="round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PE" sz="3200" dirty="0">
                <a:solidFill>
                  <a:schemeClr val="tx1"/>
                </a:solidFill>
                <a:latin typeface="Bahnschrift SemiBold SemiConden" panose="020B0502040204020203" pitchFamily="34" charset="0"/>
              </a:rPr>
              <a:t>Son las dos menos veinticinco</a:t>
            </a:r>
          </a:p>
        </p:txBody>
      </p:sp>
    </p:spTree>
    <p:extLst>
      <p:ext uri="{BB962C8B-B14F-4D97-AF65-F5344CB8AC3E}">
        <p14:creationId xmlns:p14="http://schemas.microsoft.com/office/powerpoint/2010/main" val="32847831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" dur="2000" fill="hold"/>
                                        <p:tgtEl>
                                          <p:spTgt spid="19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32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10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1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12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3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4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9"/>
                  </p:tgtEl>
                </p:cond>
              </p:nextCondLst>
            </p:seq>
            <p:seq concurrent="1" nextAc="seek">
              <p:cTn id="15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" fill="hold">
                      <p:stCondLst>
                        <p:cond delay="0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exit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9" dur="500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26" dur="500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  <p:seq concurrent="1" nextAc="seek">
              <p:cTn id="29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0" fill="hold">
                      <p:stCondLst>
                        <p:cond delay="0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" presetClass="exit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3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</p:childTnLst>
        </p:cTn>
      </p:par>
    </p:tnLst>
    <p:bldLst>
      <p:bldP spid="18" grpId="0" animBg="1"/>
      <p:bldP spid="19" grpId="0" animBg="1"/>
      <p:bldP spid="21" grpId="1" animBg="1"/>
      <p:bldP spid="2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ángulo 4">
            <a:extLst>
              <a:ext uri="{FF2B5EF4-FFF2-40B4-BE49-F238E27FC236}">
                <a16:creationId xmlns:a16="http://schemas.microsoft.com/office/drawing/2014/main" id="{C9A0CDFA-9D92-42EC-83D4-21D437601301}"/>
              </a:ext>
            </a:extLst>
          </p:cNvPr>
          <p:cNvSpPr/>
          <p:nvPr/>
        </p:nvSpPr>
        <p:spPr>
          <a:xfrm>
            <a:off x="0" y="404036"/>
            <a:ext cx="12192000" cy="87187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PE" sz="6000" dirty="0">
                <a:latin typeface="Arial Black" panose="020B0A04020102020204" pitchFamily="34" charset="0"/>
              </a:rPr>
              <a:t>¿QUÉ  HORA  ES?</a:t>
            </a:r>
          </a:p>
        </p:txBody>
      </p:sp>
      <p:pic>
        <p:nvPicPr>
          <p:cNvPr id="1026" name="Picture 2" descr="Ilustración De Una Chica Joven Que Mira El Reloj Y Esperando A Alguien.  Ilustraciones Vectoriales, Clip Art Vectorizado Libre De Derechos. Image  27487845.">
            <a:extLst>
              <a:ext uri="{FF2B5EF4-FFF2-40B4-BE49-F238E27FC236}">
                <a16:creationId xmlns:a16="http://schemas.microsoft.com/office/drawing/2014/main" id="{380F5DDC-A47D-4B83-910F-72FCB23CC10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170"/>
          <a:stretch/>
        </p:blipFill>
        <p:spPr bwMode="auto">
          <a:xfrm>
            <a:off x="440778" y="624419"/>
            <a:ext cx="1772380" cy="2160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Imagen 2">
            <a:extLst>
              <a:ext uri="{FF2B5EF4-FFF2-40B4-BE49-F238E27FC236}">
                <a16:creationId xmlns:a16="http://schemas.microsoft.com/office/drawing/2014/main" id="{1500463D-BD54-4BF9-BB2E-969C41654B7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05471" y="1275906"/>
            <a:ext cx="2044580" cy="2160000"/>
          </a:xfrm>
          <a:prstGeom prst="ellipse">
            <a:avLst/>
          </a:prstGeom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73EAE32B-5937-4D85-991D-7077446E799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6186" y="2831410"/>
            <a:ext cx="2211428" cy="2160000"/>
          </a:xfrm>
          <a:prstGeom prst="ellipse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F1FBD7E1-6C93-455D-88AD-16CE3A4963F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681103" y="2831410"/>
            <a:ext cx="2094546" cy="2160000"/>
          </a:xfrm>
          <a:prstGeom prst="rect">
            <a:avLst/>
          </a:prstGeom>
        </p:spPr>
      </p:pic>
      <p:pic>
        <p:nvPicPr>
          <p:cNvPr id="7" name="Imagen 6">
            <a:extLst>
              <a:ext uri="{FF2B5EF4-FFF2-40B4-BE49-F238E27FC236}">
                <a16:creationId xmlns:a16="http://schemas.microsoft.com/office/drawing/2014/main" id="{6C316311-7E4B-4456-9527-357AFCB15D7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622250" y="4606484"/>
            <a:ext cx="2211023" cy="2160000"/>
          </a:xfrm>
          <a:prstGeom prst="ellipse">
            <a:avLst/>
          </a:prstGeom>
        </p:spPr>
      </p:pic>
      <p:sp>
        <p:nvSpPr>
          <p:cNvPr id="8" name="Rectángulo: esquinas redondeadas 7">
            <a:extLst>
              <a:ext uri="{FF2B5EF4-FFF2-40B4-BE49-F238E27FC236}">
                <a16:creationId xmlns:a16="http://schemas.microsoft.com/office/drawing/2014/main" id="{595077AE-AF6F-4339-856D-B7FEC96FCCAF}"/>
              </a:ext>
            </a:extLst>
          </p:cNvPr>
          <p:cNvSpPr/>
          <p:nvPr/>
        </p:nvSpPr>
        <p:spPr>
          <a:xfrm>
            <a:off x="3251087" y="3700066"/>
            <a:ext cx="4996543" cy="642257"/>
          </a:xfrm>
          <a:prstGeom prst="roundRect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PE" sz="3200" dirty="0">
                <a:latin typeface="Bahnschrift SemiBold SemiConden" panose="020B0502040204020203" pitchFamily="34" charset="0"/>
              </a:rPr>
              <a:t>NO SON LAS 3 MENOS VEINTE</a:t>
            </a:r>
          </a:p>
        </p:txBody>
      </p:sp>
      <p:sp>
        <p:nvSpPr>
          <p:cNvPr id="10" name="Símbolo &quot;No permitido&quot; 9">
            <a:extLst>
              <a:ext uri="{FF2B5EF4-FFF2-40B4-BE49-F238E27FC236}">
                <a16:creationId xmlns:a16="http://schemas.microsoft.com/office/drawing/2014/main" id="{E70F3BA9-12AA-46F2-B458-29DF345C5EEC}"/>
              </a:ext>
            </a:extLst>
          </p:cNvPr>
          <p:cNvSpPr/>
          <p:nvPr/>
        </p:nvSpPr>
        <p:spPr>
          <a:xfrm>
            <a:off x="8247630" y="2447281"/>
            <a:ext cx="2971800" cy="2928257"/>
          </a:xfrm>
          <a:prstGeom prst="noSmoking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40816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1" dur="2000" fill="hold"/>
                                        <p:tgtEl>
                                          <p:spTgt spid="3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6" dur="2000" fill="hold"/>
                                        <p:tgtEl>
                                          <p:spTgt spid="4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1" dur="2000" fill="hold"/>
                                        <p:tgtEl>
                                          <p:spTgt spid="7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59</TotalTime>
  <Words>46</Words>
  <Application>Microsoft Office PowerPoint</Application>
  <PresentationFormat>Panorámica</PresentationFormat>
  <Paragraphs>9</Paragraphs>
  <Slides>3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3</vt:i4>
      </vt:variant>
    </vt:vector>
  </HeadingPairs>
  <TitlesOfParts>
    <vt:vector size="9" baseType="lpstr">
      <vt:lpstr>Arial</vt:lpstr>
      <vt:lpstr>Arial Black</vt:lpstr>
      <vt:lpstr>Bahnschrift SemiBold SemiConden</vt:lpstr>
      <vt:lpstr>Calibri</vt:lpstr>
      <vt:lpstr>Calibri Light</vt:lpstr>
      <vt:lpstr>Tema de Office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monica llorente</dc:creator>
  <cp:lastModifiedBy>monica llorente</cp:lastModifiedBy>
  <cp:revision>7</cp:revision>
  <dcterms:created xsi:type="dcterms:W3CDTF">2020-11-19T04:37:27Z</dcterms:created>
  <dcterms:modified xsi:type="dcterms:W3CDTF">2020-11-19T05:36:55Z</dcterms:modified>
</cp:coreProperties>
</file>