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1B1B7-1251-441A-AC3C-5364B3337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C49E6A-FB72-4AAD-9CDF-7FA66777C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78503-9766-425E-B95C-5F300678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CDE758-FBA9-496D-AFA2-A8496F2F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A3E39B-6FCF-45E3-97C5-E7C2526C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08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AE055-E3B2-45C4-93F7-22A3CC4B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9198F7-0602-4071-8C11-9600C179A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1929C2-A673-470A-8609-C522F8EC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2B0080-0B62-4FF5-98D8-4A159676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8D6FD-780B-4050-9990-DC8944B3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77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4E7C12-C543-4A4B-9650-5BE2C2FB6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1A510F-DF84-4C85-B593-1369FB84A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C29967-6ECB-4AB7-BFAC-21BD540F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24FC02-59AD-4DFD-BA00-7C63624F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E4EDA-8E9C-4A99-B0FC-A75FADA8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59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F5AE3-C698-468B-92B0-195BC05D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DF533A-00A4-4B7A-AC5D-7E1FE5CD0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80C931-B476-45EB-BC9E-4AAFAFFC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AE654-C297-4A4A-AC36-90BA6573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31BF75-DC0B-418C-A651-BE8BA8B4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31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C794C-2E79-4F26-AC27-54EA7B423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87BE10-B540-49DC-8B38-81A7D911B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C9FA38-667C-4C80-8BF9-664D7FDA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B1ED4E-AE0F-414B-9612-3C2092E59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ECA224-9CE3-4210-9729-C748E2E8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14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39577-1C39-40F7-A371-9D77364B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54E4EC-834B-47D3-84C4-63B5CEAF8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70AC08-99A8-45ED-A676-53821F8EF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6FA174-5F9C-4FB0-9477-31DE4B67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E3864B-B948-4526-BF39-7A8BB9D6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A5AD98-BE37-43C2-B169-894B8EC9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09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A001F-2F8E-4239-9181-36C13186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924E91-B951-4C7A-884D-74F4B512E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418019-6A04-4CB4-BA7C-994D2E8C4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2F09C40-0679-49D3-A8E6-91FC43D2B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BC223E-13DE-4650-B0DA-F80B88254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CD62EA5-0055-4FAC-B82F-572374D2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79E696-F27C-4CB6-9B6C-C34462F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C545B0-B175-4279-BA2C-CDE11B07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65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E04CF-D412-4071-92B0-DE446DCF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C39EEE-D6FF-4993-9B54-14B51EB2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987E49-C1EB-4395-A079-322704F2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B857A5-E6CF-4E2E-96FB-D2886DF5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95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B1A14F-2E71-4449-8ECE-89B3594F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E19FA6-9F86-48B0-9A18-9774EF64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2DBD9A-67B9-4523-9F4C-E0937318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28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9FBBF-F7C0-4A7B-AB8D-0CE7EF0B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AAFA58-B5C2-4D4C-BE98-51F94B374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CA30DD-8544-4792-B011-5CAD39286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F9B13-8C2B-40D3-95F0-2886FD8E6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BA6A71-5A36-4610-BD3A-AAF23640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9B42D0-856E-430B-B5E3-21E40714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2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32CB7-F601-4DDB-BBC5-DB23A86EE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E27DBD-AB59-48B9-99AD-202313520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58E745-0E2C-441A-81A4-E806A13AA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CF0317-73EA-44E0-8CA3-4BC32118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76A759-ED36-4D05-9B87-7EF5C616F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BB7891-963C-48DC-B8C6-46B0AC5B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64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E2780B-B3E2-42E0-8BCD-A820188BE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BA46E3-A6A3-4C2E-A341-6AE6F4C22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D9F0E9-BE1D-4536-AEF1-8BA719BBE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F98252-BAFF-4138-B83B-B944AB93F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5C9113-DB14-467A-BFBD-0243E6A0A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05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64E7D5C-2496-425B-BFEA-7328BA4D1236}"/>
              </a:ext>
            </a:extLst>
          </p:cNvPr>
          <p:cNvSpPr/>
          <p:nvPr/>
        </p:nvSpPr>
        <p:spPr>
          <a:xfrm>
            <a:off x="1281953" y="568879"/>
            <a:ext cx="9628094" cy="221048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Torre Eiffel" descr="Icono&#10;&#10;Descripción generada automáticamente">
            <a:extLst>
              <a:ext uri="{FF2B5EF4-FFF2-40B4-BE49-F238E27FC236}">
                <a16:creationId xmlns:a16="http://schemas.microsoft.com/office/drawing/2014/main" id="{2B62FC8D-B40B-4722-AFCE-49AC6F60E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44" y="3429000"/>
            <a:ext cx="2604627" cy="2604627"/>
          </a:xfrm>
          <a:prstGeom prst="rect">
            <a:avLst/>
          </a:prstGeom>
        </p:spPr>
      </p:pic>
      <p:pic>
        <p:nvPicPr>
          <p:cNvPr id="7" name="Plaza Roja" descr="Logotipo&#10;&#10;Descripción generada automáticamente">
            <a:extLst>
              <a:ext uri="{FF2B5EF4-FFF2-40B4-BE49-F238E27FC236}">
                <a16:creationId xmlns:a16="http://schemas.microsoft.com/office/drawing/2014/main" id="{FDAB2E32-C601-43E9-A3CE-399E427C6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68" y="3429000"/>
            <a:ext cx="2604627" cy="2604627"/>
          </a:xfrm>
          <a:prstGeom prst="rect">
            <a:avLst/>
          </a:prstGeom>
        </p:spPr>
      </p:pic>
      <p:pic>
        <p:nvPicPr>
          <p:cNvPr id="9" name="Sagrada Família" descr="Imagen que contiene edificio, ventana&#10;&#10;Descripción generada automáticamente">
            <a:extLst>
              <a:ext uri="{FF2B5EF4-FFF2-40B4-BE49-F238E27FC236}">
                <a16:creationId xmlns:a16="http://schemas.microsoft.com/office/drawing/2014/main" id="{6FD11834-8BE6-443B-BC49-7E99707FF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26" y="3429000"/>
            <a:ext cx="2604627" cy="2604627"/>
          </a:xfrm>
          <a:prstGeom prst="rect">
            <a:avLst/>
          </a:prstGeom>
        </p:spPr>
      </p:pic>
      <p:pic>
        <p:nvPicPr>
          <p:cNvPr id="11" name="Coliseo" descr="Logotipo&#10;&#10;Descripción generada automáticamente">
            <a:extLst>
              <a:ext uri="{FF2B5EF4-FFF2-40B4-BE49-F238E27FC236}">
                <a16:creationId xmlns:a16="http://schemas.microsoft.com/office/drawing/2014/main" id="{91563A06-D23F-4047-9837-6E8FB9213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762" y="3684494"/>
            <a:ext cx="2604627" cy="260462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630B737-FF05-4F4C-93BB-9411FCC2E1F1}"/>
              </a:ext>
            </a:extLst>
          </p:cNvPr>
          <p:cNvSpPr txBox="1"/>
          <p:nvPr/>
        </p:nvSpPr>
        <p:spPr>
          <a:xfrm>
            <a:off x="1444822" y="935675"/>
            <a:ext cx="9302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¿CUÁL DE ESTOS MONUMENTOS</a:t>
            </a:r>
          </a:p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ESTÁ EN BARCELONA?</a:t>
            </a:r>
            <a:endParaRPr lang="es-ES" sz="4800" dirty="0"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7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64E7D5C-2496-425B-BFEA-7328BA4D1236}"/>
              </a:ext>
            </a:extLst>
          </p:cNvPr>
          <p:cNvSpPr/>
          <p:nvPr/>
        </p:nvSpPr>
        <p:spPr>
          <a:xfrm>
            <a:off x="1281953" y="568879"/>
            <a:ext cx="9628094" cy="221048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Torre Eiffel" descr="Icono&#10;&#10;Descripción generada automáticamente">
            <a:extLst>
              <a:ext uri="{FF2B5EF4-FFF2-40B4-BE49-F238E27FC236}">
                <a16:creationId xmlns:a16="http://schemas.microsoft.com/office/drawing/2014/main" id="{2B62FC8D-B40B-4722-AFCE-49AC6F60E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44" y="3429000"/>
            <a:ext cx="2604627" cy="2604627"/>
          </a:xfrm>
          <a:prstGeom prst="rect">
            <a:avLst/>
          </a:prstGeom>
        </p:spPr>
      </p:pic>
      <p:pic>
        <p:nvPicPr>
          <p:cNvPr id="7" name="Park Güell">
            <a:extLst>
              <a:ext uri="{FF2B5EF4-FFF2-40B4-BE49-F238E27FC236}">
                <a16:creationId xmlns:a16="http://schemas.microsoft.com/office/drawing/2014/main" id="{FDAB2E32-C601-43E9-A3CE-399E427C6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71868" y="3429000"/>
            <a:ext cx="2604627" cy="2604627"/>
          </a:xfrm>
          <a:prstGeom prst="rect">
            <a:avLst/>
          </a:prstGeom>
        </p:spPr>
      </p:pic>
      <p:pic>
        <p:nvPicPr>
          <p:cNvPr id="9" name="Sagrada Família" descr="Imagen que contiene edificio, ventana&#10;&#10;Descripción generada automáticamente">
            <a:extLst>
              <a:ext uri="{FF2B5EF4-FFF2-40B4-BE49-F238E27FC236}">
                <a16:creationId xmlns:a16="http://schemas.microsoft.com/office/drawing/2014/main" id="{6FD11834-8BE6-443B-BC49-7E99707FF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26" y="3429000"/>
            <a:ext cx="2604627" cy="2604627"/>
          </a:xfrm>
          <a:prstGeom prst="rect">
            <a:avLst/>
          </a:prstGeom>
        </p:spPr>
      </p:pic>
      <p:pic>
        <p:nvPicPr>
          <p:cNvPr id="11" name="Pedrera">
            <a:extLst>
              <a:ext uri="{FF2B5EF4-FFF2-40B4-BE49-F238E27FC236}">
                <a16:creationId xmlns:a16="http://schemas.microsoft.com/office/drawing/2014/main" id="{91563A06-D23F-4047-9837-6E8FB9213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20762" y="3848270"/>
            <a:ext cx="2604627" cy="260462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630B737-FF05-4F4C-93BB-9411FCC2E1F1}"/>
              </a:ext>
            </a:extLst>
          </p:cNvPr>
          <p:cNvSpPr txBox="1"/>
          <p:nvPr/>
        </p:nvSpPr>
        <p:spPr>
          <a:xfrm>
            <a:off x="1444822" y="935675"/>
            <a:ext cx="9302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¿CUÁL DE ESTOS MONUMENTOS</a:t>
            </a:r>
          </a:p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NO ESTÁ EN BARCELONA?</a:t>
            </a:r>
            <a:endParaRPr lang="es-ES" sz="4800" dirty="0">
              <a:latin typeface="Janda Manatee Solid" panose="02000506000000020004" pitchFamily="2" charset="0"/>
            </a:endParaRPr>
          </a:p>
        </p:txBody>
      </p:sp>
      <p:pic>
        <p:nvPicPr>
          <p:cNvPr id="3" name="Error" descr="Icono&#10;&#10;Descripción generada automáticamente">
            <a:extLst>
              <a:ext uri="{FF2B5EF4-FFF2-40B4-BE49-F238E27FC236}">
                <a16:creationId xmlns:a16="http://schemas.microsoft.com/office/drawing/2014/main" id="{E596EA67-D8F1-4948-BBC0-C4746ACFA5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43" y="3531576"/>
            <a:ext cx="2604627" cy="260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0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Janda Manatee Solid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Martín Castillo</dc:creator>
  <cp:lastModifiedBy>Mario Martín Castillo</cp:lastModifiedBy>
  <cp:revision>6</cp:revision>
  <dcterms:created xsi:type="dcterms:W3CDTF">2020-11-03T11:10:45Z</dcterms:created>
  <dcterms:modified xsi:type="dcterms:W3CDTF">2020-11-03T13:46:54Z</dcterms:modified>
</cp:coreProperties>
</file>