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8A92A2E6-D2E8-7F42-829F-C4B949CD6A65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5BFF3-3162-B443-96D5-849DA7DD4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8FC638-6F04-5341-92CA-B6F244B5E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1DAE0-8391-464F-AE52-781276E6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25874F-CE59-B843-A8A9-00E079CF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F3004-C379-F649-B1AD-FF2ED67D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15866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706D0-BD8B-3540-ABC8-138D531F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CAA38F-5985-624B-A5A1-BF4979C2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6FC3D9-477D-9B41-94F9-65DB32EB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DB50B-FF6A-DB4E-9802-74F7CF9E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89BEE1-9FCA-CF41-8723-61A1A89F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288524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88A7C-758C-CE48-976A-B3A2FD62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5ED532-82DE-2E4C-8F2D-EF6644333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F7154E-035A-9B47-BE03-A62EA7AC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A3C49-EE5D-B74A-8743-02326170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F0F26E-07B7-824A-91F4-6B1B1423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39055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CDD7B-7242-074E-8DEF-9D941CD1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10660E-D248-8E4F-A3CB-A9644EE65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6BC88-5F8C-404D-B4AE-770BAE79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A888A4-2F46-2145-8A14-A148031C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64D798-117B-024C-8BDB-27169BB6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386657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4322A-FAEE-F94D-8AE8-2FB08F45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2331CB-CB2D-4D48-8717-C704ED81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B8F4B6-A155-AD46-93DF-4F31585B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BB80BE-ACAB-D74A-B944-256CDC44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D66738-BCB4-5949-9A22-6F98A88A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216947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8E8D9-F693-0146-AA2D-97E6BC09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D55AF2-6B19-ED46-80C6-262888AD6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7E8EE0-CD9C-DB42-9FA4-10B159F92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E76A00-7893-0141-AAEF-1AA8699C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9EDA1D-F61B-8B4F-9ABF-760A4686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D379A7-5A16-6C4F-9CB0-9CAAAD2A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118397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55EC6-C2C9-E84D-95CC-05083016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920DC3-0FB1-E14D-AEFB-92B19A976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CED65B-62D5-C247-B031-A29EE8BE8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2152E5-C9B8-BE48-B537-E97B3853B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9A3C8F-9066-C946-9F2F-EEF504C07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DE6536-882B-2E46-B636-ADEE608B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87E342-C810-484A-8454-A72B224B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614CD5-B17A-0845-BC4C-92650AE3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113330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8E757-2CD8-0B47-8063-D571DEA2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54BED1-6933-2940-A76D-3A0268E5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4BF430-37D7-6446-A937-A55C04A6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AD1A57-3D16-0C46-AFB5-1D35CD82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389912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09AEBA-56CF-5943-9D09-C82733E0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50F4B5-AF17-AF49-AEAE-7C425242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A3587B-1302-AD48-BDB8-9DC7B998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326586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93918-B9D5-D147-83E9-CB532AFB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4CE886-A0C5-3A43-B5A0-11FE2D3BF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FF8134-92FE-2047-A0D4-F0CBA200F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A81151-66EB-7948-87CA-4316BA1EB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70C172-06F7-D943-8748-98426474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FFA021-DC03-3644-857A-81385E49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109569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AA752-C975-0140-9CA3-186937CF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02AADF-7E30-7141-BB6A-419DD5F28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I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9534F6-DCAB-0D40-B35E-5C3DD61DB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2D7994-3D85-4949-B667-66432B79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396799-5788-D240-AD3B-24BD7C20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58FCE1-FFB4-6B43-B053-E206C088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232098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292B8C-1639-3844-BF45-577E6612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11E4A2-A4C2-0041-89DA-962402122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6F1B3C-F6F3-A54C-8D9F-9B86EB3BD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ECCF-61D7-1F4C-83E2-4E35E56347C3}" type="datetimeFigureOut">
              <a:rPr lang="es-IT" smtClean="0"/>
              <a:t>10/11/20</a:t>
            </a:fld>
            <a:endParaRPr lang="es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063A00-B4E8-C842-A35D-085FC9143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BB9BEA-FB73-D94D-AFA9-B0D23A88F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3AA4-4860-BE47-9952-3100B96CC363}" type="slidenum">
              <a:rPr lang="es-IT" smtClean="0"/>
              <a:t>‹Nº›</a:t>
            </a:fld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269161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raguas">
            <a:extLst>
              <a:ext uri="{FF2B5EF4-FFF2-40B4-BE49-F238E27FC236}">
                <a16:creationId xmlns:a16="http://schemas.microsoft.com/office/drawing/2014/main" id="{6028D2E9-40CF-D340-9384-2707AE4A655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1127" y="3429000"/>
            <a:ext cx="3600000" cy="2880000"/>
          </a:xfrm>
          <a:prstGeom prst="rect">
            <a:avLst/>
          </a:prstGeom>
        </p:spPr>
      </p:pic>
      <p:pic>
        <p:nvPicPr>
          <p:cNvPr id="9" name="pamela">
            <a:extLst>
              <a:ext uri="{FF2B5EF4-FFF2-40B4-BE49-F238E27FC236}">
                <a16:creationId xmlns:a16="http://schemas.microsoft.com/office/drawing/2014/main" id="{C279109D-F3FE-C240-AA14-E48117ED3B34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327127" y="3429000"/>
            <a:ext cx="3600000" cy="2880000"/>
          </a:xfrm>
          <a:prstGeom prst="rect">
            <a:avLst/>
          </a:prstGeom>
        </p:spPr>
      </p:pic>
      <p:pic>
        <p:nvPicPr>
          <p:cNvPr id="7" name="falda roja">
            <a:extLst>
              <a:ext uri="{FF2B5EF4-FFF2-40B4-BE49-F238E27FC236}">
                <a16:creationId xmlns:a16="http://schemas.microsoft.com/office/drawing/2014/main" id="{156E4BE5-A75C-B143-83D9-AFE9BADF1EB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379127" y="3429000"/>
            <a:ext cx="3600000" cy="2880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359851B-14B5-6C4F-8288-DBDA0F748C66}"/>
              </a:ext>
            </a:extLst>
          </p:cNvPr>
          <p:cNvSpPr txBox="1"/>
          <p:nvPr/>
        </p:nvSpPr>
        <p:spPr>
          <a:xfrm>
            <a:off x="522514" y="581891"/>
            <a:ext cx="11293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IT" sz="6000" dirty="0">
                <a:latin typeface="Franklin Gothic Medium" panose="020B0603020102020204" pitchFamily="34" charset="0"/>
              </a:rPr>
              <a:t>¿Cuál de estas imágenes es mi </a:t>
            </a:r>
            <a:r>
              <a:rPr lang="es-IT" sz="6000" dirty="0">
                <a:solidFill>
                  <a:srgbClr val="92D050"/>
                </a:solidFill>
                <a:latin typeface="Franklin Gothic Medium" panose="020B0603020102020204" pitchFamily="34" charset="0"/>
              </a:rPr>
              <a:t>foto de perfil</a:t>
            </a:r>
            <a:r>
              <a:rPr lang="es-IT" sz="6000" dirty="0">
                <a:latin typeface="Franklin Gothic Medium" panose="020B0603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30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falda roja">
            <a:extLst>
              <a:ext uri="{FF2B5EF4-FFF2-40B4-BE49-F238E27FC236}">
                <a16:creationId xmlns:a16="http://schemas.microsoft.com/office/drawing/2014/main" id="{C8CF9207-7351-8642-A0A7-6711CB17D1F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96000" y="3532050"/>
            <a:ext cx="3600000" cy="2880000"/>
          </a:xfrm>
          <a:prstGeom prst="rect">
            <a:avLst/>
          </a:prstGeom>
        </p:spPr>
      </p:pic>
      <p:pic>
        <p:nvPicPr>
          <p:cNvPr id="7" name="pamela">
            <a:extLst>
              <a:ext uri="{FF2B5EF4-FFF2-40B4-BE49-F238E27FC236}">
                <a16:creationId xmlns:a16="http://schemas.microsoft.com/office/drawing/2014/main" id="{8958B6CF-9FAC-2042-AF97-E2F1BF8FCBAA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244000" y="3532050"/>
            <a:ext cx="3600000" cy="2880000"/>
          </a:xfrm>
          <a:prstGeom prst="rect">
            <a:avLst/>
          </a:prstGeom>
        </p:spPr>
      </p:pic>
      <p:pic>
        <p:nvPicPr>
          <p:cNvPr id="9" name="paraguas">
            <a:extLst>
              <a:ext uri="{FF2B5EF4-FFF2-40B4-BE49-F238E27FC236}">
                <a16:creationId xmlns:a16="http://schemas.microsoft.com/office/drawing/2014/main" id="{419D71D7-94E9-9B4F-8E45-E9C96400682D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48000" y="3532050"/>
            <a:ext cx="3600000" cy="2880000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34444E5C-8AFD-FE48-9B34-089B83473B0E}"/>
              </a:ext>
            </a:extLst>
          </p:cNvPr>
          <p:cNvSpPr/>
          <p:nvPr/>
        </p:nvSpPr>
        <p:spPr>
          <a:xfrm>
            <a:off x="519388" y="715447"/>
            <a:ext cx="114553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IT" sz="6000" dirty="0">
                <a:latin typeface="Franklin Gothic Medium" panose="020B0603020102020204" pitchFamily="34" charset="0"/>
              </a:rPr>
              <a:t>¿Cuál de estas imágenes no es mi</a:t>
            </a:r>
          </a:p>
          <a:p>
            <a:pPr algn="ctr"/>
            <a:r>
              <a:rPr lang="es-IT" sz="6000" dirty="0">
                <a:solidFill>
                  <a:srgbClr val="92D050"/>
                </a:solidFill>
                <a:latin typeface="Franklin Gothic Medium" panose="020B0603020102020204" pitchFamily="34" charset="0"/>
              </a:rPr>
              <a:t>foto de perfil</a:t>
            </a:r>
            <a:r>
              <a:rPr lang="es-IT" sz="6000" dirty="0">
                <a:latin typeface="Franklin Gothic Medium" panose="020B0603020102020204" pitchFamily="34" charset="0"/>
              </a:rPr>
              <a:t>?</a:t>
            </a:r>
          </a:p>
        </p:txBody>
      </p:sp>
      <p:sp>
        <p:nvSpPr>
          <p:cNvPr id="16" name="Señal de prohibido 15">
            <a:extLst>
              <a:ext uri="{FF2B5EF4-FFF2-40B4-BE49-F238E27FC236}">
                <a16:creationId xmlns:a16="http://schemas.microsoft.com/office/drawing/2014/main" id="{682EA399-9C26-C045-9F54-B4DC6A4361DF}"/>
              </a:ext>
            </a:extLst>
          </p:cNvPr>
          <p:cNvSpPr>
            <a:spLocks noChangeAspect="1"/>
          </p:cNvSpPr>
          <p:nvPr/>
        </p:nvSpPr>
        <p:spPr>
          <a:xfrm>
            <a:off x="3184296" y="366219"/>
            <a:ext cx="6125561" cy="6125561"/>
          </a:xfrm>
          <a:prstGeom prst="noSmoking">
            <a:avLst/>
          </a:prstGeom>
          <a:solidFill>
            <a:srgbClr val="FC939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</Words>
  <Application>Microsoft Macintosh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2020-11-10T21:51:57Z</dcterms:created>
  <dcterms:modified xsi:type="dcterms:W3CDTF">2020-11-10T22:41:58Z</dcterms:modified>
</cp:coreProperties>
</file>