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5"/>
  </p:notesMasterIdLst>
  <p:sldIdLst>
    <p:sldId id="268" r:id="rId2"/>
    <p:sldId id="257" r:id="rId3"/>
    <p:sldId id="258" r:id="rId4"/>
  </p:sldIdLst>
  <p:sldSz cx="9144000" cy="5143500" type="screen16x9"/>
  <p:notesSz cx="6858000" cy="9144000"/>
  <p:embeddedFontLst>
    <p:embeddedFont>
      <p:font typeface="Britannic Bold" pitchFamily="34" charset="0"/>
      <p:regular r:id="rId6"/>
    </p:embeddedFont>
    <p:embeddedFont>
      <p:font typeface="Andalus" pitchFamily="18" charset="-78"/>
      <p:regular r:id="rId7"/>
    </p:embeddedFont>
    <p:embeddedFont>
      <p:font typeface="Pacifico" charset="0"/>
      <p:regular r:id="rId8"/>
    </p:embeddedFont>
    <p:embeddedFont>
      <p:font typeface="Quicksand Light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862DBAD1-19F3-4F74-99D8-949D4A1928C5}">
  <a:tblStyle styleId="{862DBAD1-19F3-4F74-99D8-949D4A1928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6" y="-28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303f80478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303f80478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b81364c4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b81364c4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b81364c40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b81364c40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26225" y="438118"/>
            <a:ext cx="76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762400" y="1043483"/>
            <a:ext cx="7619100" cy="3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726300" y="438312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ubTitle" idx="1"/>
          </p:nvPr>
        </p:nvSpPr>
        <p:spPr>
          <a:xfrm>
            <a:off x="1745248" y="1411538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ubTitle" idx="2"/>
          </p:nvPr>
        </p:nvSpPr>
        <p:spPr>
          <a:xfrm>
            <a:off x="1745248" y="1777425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ubTitle" idx="3"/>
          </p:nvPr>
        </p:nvSpPr>
        <p:spPr>
          <a:xfrm>
            <a:off x="5702999" y="1412225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ubTitle" idx="4"/>
          </p:nvPr>
        </p:nvSpPr>
        <p:spPr>
          <a:xfrm>
            <a:off x="5702999" y="1778232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5"/>
          </p:nvPr>
        </p:nvSpPr>
        <p:spPr>
          <a:xfrm>
            <a:off x="1745249" y="2903150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ubTitle" idx="6"/>
          </p:nvPr>
        </p:nvSpPr>
        <p:spPr>
          <a:xfrm>
            <a:off x="1745249" y="3268450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title" idx="7" hasCustomPrompt="1"/>
          </p:nvPr>
        </p:nvSpPr>
        <p:spPr>
          <a:xfrm>
            <a:off x="988753" y="1603788"/>
            <a:ext cx="5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idx="8" hasCustomPrompt="1"/>
          </p:nvPr>
        </p:nvSpPr>
        <p:spPr>
          <a:xfrm>
            <a:off x="4947136" y="1603788"/>
            <a:ext cx="600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 idx="9" hasCustomPrompt="1"/>
          </p:nvPr>
        </p:nvSpPr>
        <p:spPr>
          <a:xfrm>
            <a:off x="947353" y="3107095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3"/>
          </p:nvPr>
        </p:nvSpPr>
        <p:spPr>
          <a:xfrm>
            <a:off x="5703009" y="2903150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4"/>
          </p:nvPr>
        </p:nvSpPr>
        <p:spPr>
          <a:xfrm>
            <a:off x="5703009" y="3268461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15" hasCustomPrompt="1"/>
          </p:nvPr>
        </p:nvSpPr>
        <p:spPr>
          <a:xfrm>
            <a:off x="4923586" y="3107095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1529550" y="1421408"/>
            <a:ext cx="6084900" cy="23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38312"/>
            <a:ext cx="773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●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○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■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●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○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■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●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○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600"/>
              <a:buFont typeface="Quicksand Light"/>
              <a:buChar char="■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4" r:id="rId4"/>
    <p:sldLayoutId id="2147483672" r:id="rId5"/>
    <p:sldLayoutId id="2147483673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o"/>
          <p:cNvSpPr/>
          <p:nvPr/>
        </p:nvSpPr>
        <p:spPr>
          <a:xfrm>
            <a:off x="683568" y="195485"/>
            <a:ext cx="3888432" cy="4832367"/>
          </a:xfrm>
          <a:prstGeom prst="fra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7" name="6 Imagen" descr="GOYA JOVEN.jpg"/>
          <p:cNvPicPr>
            <a:picLocks noChangeAspect="1"/>
          </p:cNvPicPr>
          <p:nvPr/>
        </p:nvPicPr>
        <p:blipFill>
          <a:blip r:embed="rId3" cstate="print">
            <a:lum bright="30000" contrast="40000"/>
          </a:blip>
          <a:stretch>
            <a:fillRect/>
          </a:stretch>
        </p:blipFill>
        <p:spPr>
          <a:xfrm>
            <a:off x="1043608" y="483518"/>
            <a:ext cx="3168352" cy="4053395"/>
          </a:xfrm>
          <a:prstGeom prst="rect">
            <a:avLst/>
          </a:prstGeom>
        </p:spPr>
      </p:pic>
      <p:grpSp>
        <p:nvGrpSpPr>
          <p:cNvPr id="8" name="gOYA JOVÉN"/>
          <p:cNvGrpSpPr/>
          <p:nvPr/>
        </p:nvGrpSpPr>
        <p:grpSpPr>
          <a:xfrm>
            <a:off x="1043608" y="267494"/>
            <a:ext cx="7128792" cy="4608512"/>
            <a:chOff x="438417" y="695642"/>
            <a:chExt cx="8170076" cy="5550962"/>
          </a:xfrm>
        </p:grpSpPr>
        <p:sp>
          <p:nvSpPr>
            <p:cNvPr id="9" name="8 CuadroTexto"/>
            <p:cNvSpPr txBox="1"/>
            <p:nvPr/>
          </p:nvSpPr>
          <p:spPr>
            <a:xfrm>
              <a:off x="438417" y="5877272"/>
              <a:ext cx="3631145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AUTORRETRATO DE GOYA (1775)</a:t>
              </a:r>
              <a:endParaRPr lang="es-E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" name="9 Llamada rectangular redondeada"/>
            <p:cNvSpPr/>
            <p:nvPr/>
          </p:nvSpPr>
          <p:spPr>
            <a:xfrm>
              <a:off x="3904510" y="695642"/>
              <a:ext cx="4703983" cy="1440160"/>
            </a:xfrm>
            <a:prstGeom prst="wedgeRoundRectCallout">
              <a:avLst>
                <a:gd name="adj1" fmla="val -59818"/>
                <a:gd name="adj2" fmla="val 32761"/>
                <a:gd name="adj3" fmla="val 16667"/>
              </a:avLst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solidFill>
                    <a:schemeClr val="tx1"/>
                  </a:solidFill>
                  <a:latin typeface="Britannic Bold" pitchFamily="34" charset="0"/>
                  <a:cs typeface="Andalus" pitchFamily="18" charset="-78"/>
                </a:rPr>
                <a:t>HOLA SOY VUESTRO AMIGO </a:t>
              </a:r>
              <a:r>
                <a:rPr lang="es-ES" sz="2000" dirty="0" smtClean="0">
                  <a:solidFill>
                    <a:schemeClr val="accent5">
                      <a:lumMod val="50000"/>
                    </a:schemeClr>
                  </a:solidFill>
                  <a:latin typeface="Britannic Bold" pitchFamily="34" charset="0"/>
                  <a:cs typeface="Andalus" pitchFamily="18" charset="-78"/>
                </a:rPr>
                <a:t>GOYA</a:t>
              </a:r>
              <a:r>
                <a:rPr lang="es-ES" sz="2000" dirty="0" smtClean="0">
                  <a:solidFill>
                    <a:schemeClr val="tx1"/>
                  </a:solidFill>
                  <a:latin typeface="Britannic Bold" pitchFamily="34" charset="0"/>
                  <a:cs typeface="Andalus" pitchFamily="18" charset="-78"/>
                </a:rPr>
                <a:t>. </a:t>
              </a:r>
            </a:p>
            <a:p>
              <a:pPr algn="ctr"/>
              <a:r>
                <a:rPr lang="es-ES" sz="2000" dirty="0" smtClean="0">
                  <a:solidFill>
                    <a:schemeClr val="tx1"/>
                  </a:solidFill>
                  <a:latin typeface="Britannic Bold" pitchFamily="34" charset="0"/>
                  <a:cs typeface="Andalus" pitchFamily="18" charset="-78"/>
                </a:rPr>
                <a:t>Sí, Sí, YO TAMBIÉN FUI JOVEN</a:t>
              </a:r>
            </a:p>
          </p:txBody>
        </p:sp>
      </p:grpSp>
      <p:pic>
        <p:nvPicPr>
          <p:cNvPr id="14" name="Cuadro"/>
          <p:cNvPicPr>
            <a:picLocks noChangeAspect="1" noChangeArrowheads="1"/>
          </p:cNvPicPr>
          <p:nvPr/>
        </p:nvPicPr>
        <p:blipFill>
          <a:blip r:embed="rId4" cstate="print"/>
          <a:srcRect r="69005"/>
          <a:stretch>
            <a:fillRect/>
          </a:stretch>
        </p:blipFill>
        <p:spPr bwMode="auto">
          <a:xfrm>
            <a:off x="5364087" y="2931790"/>
            <a:ext cx="109892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Foto"/>
          <p:cNvPicPr>
            <a:picLocks noChangeAspect="1" noChangeArrowheads="1"/>
          </p:cNvPicPr>
          <p:nvPr/>
        </p:nvPicPr>
        <p:blipFill>
          <a:blip r:embed="rId4" cstate="print"/>
          <a:srcRect l="69005"/>
          <a:stretch>
            <a:fillRect/>
          </a:stretch>
        </p:blipFill>
        <p:spPr bwMode="auto">
          <a:xfrm>
            <a:off x="6876255" y="2931790"/>
            <a:ext cx="115676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16 Grupo"/>
          <p:cNvGrpSpPr/>
          <p:nvPr/>
        </p:nvGrpSpPr>
        <p:grpSpPr>
          <a:xfrm>
            <a:off x="5076056" y="1563639"/>
            <a:ext cx="3168352" cy="792088"/>
            <a:chOff x="5076056" y="1563639"/>
            <a:chExt cx="3168352" cy="792088"/>
          </a:xfrm>
        </p:grpSpPr>
        <p:pic>
          <p:nvPicPr>
            <p:cNvPr id="11" name="pICTO PREGUNT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6056" y="1563639"/>
              <a:ext cx="62683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15 CuadroTexto"/>
            <p:cNvSpPr txBox="1"/>
            <p:nvPr/>
          </p:nvSpPr>
          <p:spPr>
            <a:xfrm>
              <a:off x="5796136" y="1635646"/>
              <a:ext cx="2448272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¿ESTO ES UN CUADRO O </a:t>
              </a:r>
            </a:p>
            <a:p>
              <a:pPr algn="ctr"/>
              <a:r>
                <a:rPr lang="es-ES" dirty="0" smtClean="0"/>
                <a:t>UNA FOTO?</a:t>
              </a:r>
              <a:endParaRPr lang="es-ES" dirty="0"/>
            </a:p>
          </p:txBody>
        </p:sp>
      </p:grpSp>
      <p:sp>
        <p:nvSpPr>
          <p:cNvPr id="19" name="18 Multiplicar"/>
          <p:cNvSpPr/>
          <p:nvPr/>
        </p:nvSpPr>
        <p:spPr>
          <a:xfrm>
            <a:off x="6804248" y="2931790"/>
            <a:ext cx="1368152" cy="1368152"/>
          </a:xfrm>
          <a:prstGeom prst="mathMultiply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 txBox="1">
            <a:spLocks noGrp="1"/>
          </p:cNvSpPr>
          <p:nvPr>
            <p:ph type="title"/>
          </p:nvPr>
        </p:nvSpPr>
        <p:spPr>
          <a:xfrm>
            <a:off x="726225" y="438118"/>
            <a:ext cx="76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¿SABÉIS DÓNDE NACÍ?</a:t>
            </a:r>
            <a:endParaRPr dirty="0"/>
          </a:p>
        </p:txBody>
      </p:sp>
      <p:pic>
        <p:nvPicPr>
          <p:cNvPr id="5" name="HUESCA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491630"/>
            <a:ext cx="197052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ARAGOZ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1808" y="1491630"/>
            <a:ext cx="191866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ERUE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491630"/>
            <a:ext cx="194421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 Título"/>
          <p:cNvSpPr>
            <a:spLocks noGrp="1"/>
          </p:cNvSpPr>
          <p:nvPr>
            <p:ph type="title"/>
          </p:nvPr>
        </p:nvSpPr>
        <p:spPr>
          <a:xfrm>
            <a:off x="914400" y="267494"/>
            <a:ext cx="8229600" cy="720080"/>
          </a:xfrm>
        </p:spPr>
        <p:txBody>
          <a:bodyPr/>
          <a:lstStyle/>
          <a:p>
            <a:r>
              <a:rPr lang="es-ES" dirty="0" smtClean="0"/>
              <a:t>¡MUY BIEN!  NACÍ EN ZARAGOZA</a:t>
            </a:r>
            <a:endParaRPr lang="es-ES" dirty="0"/>
          </a:p>
        </p:txBody>
      </p:sp>
      <p:grpSp>
        <p:nvGrpSpPr>
          <p:cNvPr id="38" name="37 Grupo"/>
          <p:cNvGrpSpPr/>
          <p:nvPr/>
        </p:nvGrpSpPr>
        <p:grpSpPr>
          <a:xfrm>
            <a:off x="755576" y="2139702"/>
            <a:ext cx="6624736" cy="2160239"/>
            <a:chOff x="755576" y="2139702"/>
            <a:chExt cx="6624736" cy="2160239"/>
          </a:xfrm>
        </p:grpSpPr>
        <p:pic>
          <p:nvPicPr>
            <p:cNvPr id="31" name="30 Imagen" descr="FUENDETODO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9712" y="2139702"/>
              <a:ext cx="5400600" cy="2160239"/>
            </a:xfrm>
            <a:prstGeom prst="rect">
              <a:avLst/>
            </a:prstGeom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2427734"/>
              <a:ext cx="903467" cy="1123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1" y="771550"/>
            <a:ext cx="82368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34 Imagen" descr="sII MINIO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771550"/>
            <a:ext cx="1872208" cy="1110070"/>
          </a:xfrm>
          <a:prstGeom prst="rect">
            <a:avLst/>
          </a:prstGeom>
        </p:spPr>
      </p:pic>
      <p:sp>
        <p:nvSpPr>
          <p:cNvPr id="37" name="Google Shape;177;p37"/>
          <p:cNvSpPr txBox="1">
            <a:spLocks noGrp="1"/>
          </p:cNvSpPr>
          <p:nvPr>
            <p:ph type="title"/>
          </p:nvPr>
        </p:nvSpPr>
        <p:spPr>
          <a:xfrm>
            <a:off x="2123728" y="4195361"/>
            <a:ext cx="4978500" cy="7526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FUENDETODOS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Puress Onlin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A64D79"/>
      </a:lt2>
      <a:accent1>
        <a:srgbClr val="A64D79"/>
      </a:accent1>
      <a:accent2>
        <a:srgbClr val="E27AF3"/>
      </a:accent2>
      <a:accent3>
        <a:srgbClr val="FFBDE0"/>
      </a:accent3>
      <a:accent4>
        <a:srgbClr val="D862B2"/>
      </a:accent4>
      <a:accent5>
        <a:srgbClr val="F3C9FC"/>
      </a:accent5>
      <a:accent6>
        <a:srgbClr val="F0649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42</Words>
  <Application>Microsoft Office PowerPoint</Application>
  <PresentationFormat>Presentación en pantalla (16:9)</PresentationFormat>
  <Paragraphs>8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Arial</vt:lpstr>
      <vt:lpstr>Britannic Bold</vt:lpstr>
      <vt:lpstr>Andalus</vt:lpstr>
      <vt:lpstr>Pacifico</vt:lpstr>
      <vt:lpstr>Quicksand Light</vt:lpstr>
      <vt:lpstr>Livvic</vt:lpstr>
      <vt:lpstr>Roboto Condensed Light</vt:lpstr>
      <vt:lpstr>Puress Online by Slidesgo</vt:lpstr>
      <vt:lpstr>Diapositiva 1</vt:lpstr>
      <vt:lpstr>¿SABÉIS DÓNDE NACÍ?</vt:lpstr>
      <vt:lpstr>¡MUY BIEN!  NACÍ EN ZARAGOZA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susana</dc:creator>
  <cp:lastModifiedBy>susana</cp:lastModifiedBy>
  <cp:revision>6</cp:revision>
  <dcterms:modified xsi:type="dcterms:W3CDTF">2020-11-21T19:25:49Z</dcterms:modified>
</cp:coreProperties>
</file>