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7CD"/>
    <a:srgbClr val="FF66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302" autoAdjust="0"/>
  </p:normalViewPr>
  <p:slideViewPr>
    <p:cSldViewPr snapToGrid="0">
      <p:cViewPr varScale="1">
        <p:scale>
          <a:sx n="60" d="100"/>
          <a:sy n="60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1B1B7-1251-441A-AC3C-5364B3337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C49E6A-FB72-4AAD-9CDF-7FA66777C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D78503-9766-425E-B95C-5F3006786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CDE758-FBA9-496D-AFA2-A8496F2F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A3E39B-6FCF-45E3-97C5-E7C2526CF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08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AE055-E3B2-45C4-93F7-22A3CC4B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9198F7-0602-4071-8C11-9600C179A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1929C2-A673-470A-8609-C522F8EC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2B0080-0B62-4FF5-98D8-4A159676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C8D6FD-780B-4050-9990-DC8944B3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77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4E7C12-C543-4A4B-9650-5BE2C2FB6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1A510F-DF84-4C85-B593-1369FB84A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C29967-6ECB-4AB7-BFAC-21BD540F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24FC02-59AD-4DFD-BA00-7C63624FB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E4EDA-8E9C-4A99-B0FC-A75FADA8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59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F5AE3-C698-468B-92B0-195BC05D6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DF533A-00A4-4B7A-AC5D-7E1FE5CD0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80C931-B476-45EB-BC9E-4AAFAFFC9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AE654-C297-4A4A-AC36-90BA6573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31BF75-DC0B-418C-A651-BE8BA8B4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31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C794C-2E79-4F26-AC27-54EA7B423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87BE10-B540-49DC-8B38-81A7D911B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C9FA38-667C-4C80-8BF9-664D7FDA0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B1ED4E-AE0F-414B-9612-3C2092E59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ECA224-9CE3-4210-9729-C748E2E8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14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39577-1C39-40F7-A371-9D77364BE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54E4EC-834B-47D3-84C4-63B5CEAF8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70AC08-99A8-45ED-A676-53821F8EF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6FA174-5F9C-4FB0-9477-31DE4B67D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E3864B-B948-4526-BF39-7A8BB9D6C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A5AD98-BE37-43C2-B169-894B8EC9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09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A001F-2F8E-4239-9181-36C13186A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924E91-B951-4C7A-884D-74F4B512E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418019-6A04-4CB4-BA7C-994D2E8C4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2F09C40-0679-49D3-A8E6-91FC43D2BA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BC223E-13DE-4650-B0DA-F80B88254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CD62EA5-0055-4FAC-B82F-572374D2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79E696-F27C-4CB6-9B6C-C34462FB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C545B0-B175-4279-BA2C-CDE11B079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765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E04CF-D412-4071-92B0-DE446DCF0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C39EEE-D6FF-4993-9B54-14B51EB21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987E49-C1EB-4395-A079-322704F2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B857A5-E6CF-4E2E-96FB-D2886DF53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95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4B1A14F-2E71-4449-8ECE-89B3594F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E19FA6-9F86-48B0-9A18-9774EF647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2DBD9A-67B9-4523-9F4C-E0937318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28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99FBBF-F7C0-4A7B-AB8D-0CE7EF0B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AAFA58-B5C2-4D4C-BE98-51F94B374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CA30DD-8544-4792-B011-5CAD39286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2F9B13-8C2B-40D3-95F0-2886FD8E6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BA6A71-5A36-4610-BD3A-AAF23640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9B42D0-856E-430B-B5E3-21E40714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25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32CB7-F601-4DDB-BBC5-DB23A86EE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E27DBD-AB59-48B9-99AD-2023135204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58E745-0E2C-441A-81A4-E806A13AA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CF0317-73EA-44E0-8CA3-4BC321187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76A759-ED36-4D05-9B87-7EF5C616F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BB7891-963C-48DC-B8C6-46B0AC5B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64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BE2780B-B3E2-42E0-8BCD-A820188BE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BA46E3-A6A3-4C2E-A341-6AE6F4C22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D9F0E9-BE1D-4536-AEF1-8BA719BBEA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3BE41-A1C4-425A-A9EB-3F87C9BE0BD0}" type="datetimeFigureOut">
              <a:rPr lang="es-ES" smtClean="0"/>
              <a:t>03/11/2020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F98252-BAFF-4138-B83B-B944AB93F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5C9113-DB14-467A-BFBD-0243E6A0A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4EB4-07B8-4937-BC35-061CEFD5F6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05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2.png"/><Relationship Id="rId4" Type="http://schemas.openxmlformats.org/officeDocument/2006/relationships/slide" Target="slide5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6.png"/><Relationship Id="rId7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18BF4E22-5AAE-41D9-B3E5-FF49796D113B}"/>
              </a:ext>
            </a:extLst>
          </p:cNvPr>
          <p:cNvSpPr/>
          <p:nvPr/>
        </p:nvSpPr>
        <p:spPr>
          <a:xfrm>
            <a:off x="-684931" y="311775"/>
            <a:ext cx="5409331" cy="1484940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09F5E22E-4580-4C52-8527-F1662962E517}"/>
              </a:ext>
            </a:extLst>
          </p:cNvPr>
          <p:cNvSpPr/>
          <p:nvPr/>
        </p:nvSpPr>
        <p:spPr>
          <a:xfrm>
            <a:off x="-684931" y="1905520"/>
            <a:ext cx="7470742" cy="1484940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9887E5D9-4405-4304-A2FE-9FD9F991C578}"/>
              </a:ext>
            </a:extLst>
          </p:cNvPr>
          <p:cNvSpPr/>
          <p:nvPr/>
        </p:nvSpPr>
        <p:spPr>
          <a:xfrm>
            <a:off x="-684930" y="5126856"/>
            <a:ext cx="12604214" cy="1484940"/>
          </a:xfrm>
          <a:prstGeom prst="roundRect">
            <a:avLst/>
          </a:prstGeom>
          <a:solidFill>
            <a:srgbClr val="FF66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0BB6DF3-1C53-40FF-842A-154A322B930A}"/>
              </a:ext>
            </a:extLst>
          </p:cNvPr>
          <p:cNvSpPr/>
          <p:nvPr/>
        </p:nvSpPr>
        <p:spPr>
          <a:xfrm>
            <a:off x="-684931" y="3516188"/>
            <a:ext cx="9925184" cy="148494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7001BEFA-05EC-439A-BD71-0DC1FCEC8E43}"/>
              </a:ext>
            </a:extLst>
          </p:cNvPr>
          <p:cNvSpPr/>
          <p:nvPr/>
        </p:nvSpPr>
        <p:spPr>
          <a:xfrm>
            <a:off x="7467600" y="512162"/>
            <a:ext cx="4580021" cy="2437964"/>
          </a:xfrm>
          <a:prstGeom prst="roundRect">
            <a:avLst/>
          </a:prstGeom>
          <a:solidFill>
            <a:srgbClr val="9A57C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0D31CE7-94D2-4B49-9A95-415D335ECB9B}"/>
              </a:ext>
            </a:extLst>
          </p:cNvPr>
          <p:cNvSpPr txBox="1"/>
          <p:nvPr/>
        </p:nvSpPr>
        <p:spPr>
          <a:xfrm>
            <a:off x="7467600" y="734886"/>
            <a:ext cx="458002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Janda Manatee Solid" panose="02000506000000020004" pitchFamily="2" charset="0"/>
              </a:rPr>
              <a:t>GRANDES</a:t>
            </a:r>
          </a:p>
          <a:p>
            <a:pPr algn="ctr"/>
            <a:r>
              <a:rPr lang="en-US" sz="6600" dirty="0">
                <a:latin typeface="Janda Manatee Solid" panose="02000506000000020004" pitchFamily="2" charset="0"/>
              </a:rPr>
              <a:t>PAÍSES</a:t>
            </a:r>
          </a:p>
        </p:txBody>
      </p:sp>
      <p:pic>
        <p:nvPicPr>
          <p:cNvPr id="15" name="Imagen 14" descr="Imagen que contiene Icono&#10;&#10;Descripción generada automáticamente">
            <a:hlinkClick r:id="rId2" action="ppaction://hlinksldjump"/>
            <a:extLst>
              <a:ext uri="{FF2B5EF4-FFF2-40B4-BE49-F238E27FC236}">
                <a16:creationId xmlns:a16="http://schemas.microsoft.com/office/drawing/2014/main" id="{E2AE908E-53DD-480F-BCC0-A0BB6393FD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440" y="360185"/>
            <a:ext cx="1322782" cy="1322782"/>
          </a:xfrm>
          <a:prstGeom prst="rect">
            <a:avLst/>
          </a:prstGeom>
        </p:spPr>
      </p:pic>
      <p:pic>
        <p:nvPicPr>
          <p:cNvPr id="17" name="Imagen 16" descr="Logotipo&#10;&#10;Descripción generada automáticamente">
            <a:hlinkClick r:id="rId4" action="ppaction://hlinksldjump"/>
            <a:extLst>
              <a:ext uri="{FF2B5EF4-FFF2-40B4-BE49-F238E27FC236}">
                <a16:creationId xmlns:a16="http://schemas.microsoft.com/office/drawing/2014/main" id="{98C963C2-C30A-4DEC-96EC-508F5E9EC4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01" y="5208547"/>
            <a:ext cx="1321557" cy="1321557"/>
          </a:xfrm>
          <a:prstGeom prst="rect">
            <a:avLst/>
          </a:prstGeom>
        </p:spPr>
      </p:pic>
      <p:pic>
        <p:nvPicPr>
          <p:cNvPr id="19" name="Imagen 18" descr="Imagen que contiene Rectángulo&#10;&#10;Descripción generada automáticamente">
            <a:hlinkClick r:id="rId6" action="ppaction://hlinksldjump"/>
            <a:extLst>
              <a:ext uri="{FF2B5EF4-FFF2-40B4-BE49-F238E27FC236}">
                <a16:creationId xmlns:a16="http://schemas.microsoft.com/office/drawing/2014/main" id="{CFF825BB-8338-4C47-9980-C3E119296D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811" y="1968455"/>
            <a:ext cx="1299930" cy="1390210"/>
          </a:xfrm>
          <a:prstGeom prst="rect">
            <a:avLst/>
          </a:prstGeom>
        </p:spPr>
      </p:pic>
      <p:pic>
        <p:nvPicPr>
          <p:cNvPr id="21" name="Imagen 20" descr="Imagen que contiene Logotipo&#10;&#10;Descripción generada automáticamente">
            <a:hlinkClick r:id="rId8" action="ppaction://hlinksldjump"/>
            <a:extLst>
              <a:ext uri="{FF2B5EF4-FFF2-40B4-BE49-F238E27FC236}">
                <a16:creationId xmlns:a16="http://schemas.microsoft.com/office/drawing/2014/main" id="{1CC4D44A-B17B-4385-9E05-3B8A8A6680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15" y="3559963"/>
            <a:ext cx="1322782" cy="1468016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3E15947A-62E7-4876-9E60-62BD25F33222}"/>
              </a:ext>
            </a:extLst>
          </p:cNvPr>
          <p:cNvSpPr txBox="1"/>
          <p:nvPr/>
        </p:nvSpPr>
        <p:spPr>
          <a:xfrm>
            <a:off x="-422574" y="653368"/>
            <a:ext cx="373292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Janda Manatee Solid" panose="02000506000000020004" pitchFamily="2" charset="0"/>
              </a:rPr>
              <a:t>ESPAÑA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5EE0C8D-A3D9-4443-BB95-3091343BD1E5}"/>
              </a:ext>
            </a:extLst>
          </p:cNvPr>
          <p:cNvSpPr txBox="1"/>
          <p:nvPr/>
        </p:nvSpPr>
        <p:spPr>
          <a:xfrm>
            <a:off x="809556" y="2201895"/>
            <a:ext cx="373292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Janda Manatee Solid" panose="02000506000000020004" pitchFamily="2" charset="0"/>
              </a:rPr>
              <a:t>RUSIA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C4CAAC0-0FF6-4C1D-AA6C-F6A355399555}"/>
              </a:ext>
            </a:extLst>
          </p:cNvPr>
          <p:cNvSpPr txBox="1"/>
          <p:nvPr/>
        </p:nvSpPr>
        <p:spPr>
          <a:xfrm>
            <a:off x="2132338" y="3855245"/>
            <a:ext cx="373292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Janda Manatee Solid" panose="02000506000000020004" pitchFamily="2" charset="0"/>
              </a:rPr>
              <a:t>FRANCIA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9E22A0A-9CCB-4702-94DD-F5A96C091D40}"/>
              </a:ext>
            </a:extLst>
          </p:cNvPr>
          <p:cNvSpPr txBox="1"/>
          <p:nvPr/>
        </p:nvSpPr>
        <p:spPr>
          <a:xfrm>
            <a:off x="3310349" y="5407660"/>
            <a:ext cx="373292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Janda Manatee Solid" panose="02000506000000020004" pitchFamily="2" charset="0"/>
              </a:rPr>
              <a:t>ITALIA</a:t>
            </a:r>
          </a:p>
        </p:txBody>
      </p:sp>
    </p:spTree>
    <p:extLst>
      <p:ext uri="{BB962C8B-B14F-4D97-AF65-F5344CB8AC3E}">
        <p14:creationId xmlns:p14="http://schemas.microsoft.com/office/powerpoint/2010/main" val="196027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764E7D5C-2496-425B-BFEA-7328BA4D1236}"/>
              </a:ext>
            </a:extLst>
          </p:cNvPr>
          <p:cNvSpPr/>
          <p:nvPr/>
        </p:nvSpPr>
        <p:spPr>
          <a:xfrm>
            <a:off x="1281953" y="568879"/>
            <a:ext cx="9628094" cy="2210480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Torre Eiffel" descr="Icono&#10;&#10;Descripción generada automáticamente">
            <a:extLst>
              <a:ext uri="{FF2B5EF4-FFF2-40B4-BE49-F238E27FC236}">
                <a16:creationId xmlns:a16="http://schemas.microsoft.com/office/drawing/2014/main" id="{2B62FC8D-B40B-4722-AFCE-49AC6F60E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44" y="3429000"/>
            <a:ext cx="2604627" cy="2604627"/>
          </a:xfrm>
          <a:prstGeom prst="rect">
            <a:avLst/>
          </a:prstGeom>
        </p:spPr>
      </p:pic>
      <p:pic>
        <p:nvPicPr>
          <p:cNvPr id="7" name="Plaza Roja" descr="Logotipo&#10;&#10;Descripción generada automáticamente">
            <a:extLst>
              <a:ext uri="{FF2B5EF4-FFF2-40B4-BE49-F238E27FC236}">
                <a16:creationId xmlns:a16="http://schemas.microsoft.com/office/drawing/2014/main" id="{FDAB2E32-C601-43E9-A3CE-399E427C6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68" y="3429000"/>
            <a:ext cx="2604627" cy="2604627"/>
          </a:xfrm>
          <a:prstGeom prst="rect">
            <a:avLst/>
          </a:prstGeom>
        </p:spPr>
      </p:pic>
      <p:pic>
        <p:nvPicPr>
          <p:cNvPr id="9" name="Sagrada Família" descr="Imagen que contiene edificio, ventana&#10;&#10;Descripción generada automáticamente">
            <a:extLst>
              <a:ext uri="{FF2B5EF4-FFF2-40B4-BE49-F238E27FC236}">
                <a16:creationId xmlns:a16="http://schemas.microsoft.com/office/drawing/2014/main" id="{6FD11834-8BE6-443B-BC49-7E99707FF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26" y="3429000"/>
            <a:ext cx="2604627" cy="2604627"/>
          </a:xfrm>
          <a:prstGeom prst="rect">
            <a:avLst/>
          </a:prstGeom>
        </p:spPr>
      </p:pic>
      <p:pic>
        <p:nvPicPr>
          <p:cNvPr id="11" name="Coliseo" descr="Logotipo&#10;&#10;Descripción generada automáticamente">
            <a:extLst>
              <a:ext uri="{FF2B5EF4-FFF2-40B4-BE49-F238E27FC236}">
                <a16:creationId xmlns:a16="http://schemas.microsoft.com/office/drawing/2014/main" id="{91563A06-D23F-4047-9837-6E8FB92131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762" y="3684494"/>
            <a:ext cx="2604627" cy="260462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3630B737-FF05-4F4C-93BB-9411FCC2E1F1}"/>
              </a:ext>
            </a:extLst>
          </p:cNvPr>
          <p:cNvSpPr txBox="1"/>
          <p:nvPr/>
        </p:nvSpPr>
        <p:spPr>
          <a:xfrm>
            <a:off x="1444822" y="935675"/>
            <a:ext cx="9302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Janda Manatee Solid" panose="02000506000000020004" pitchFamily="2" charset="0"/>
              </a:rPr>
              <a:t>¿CUÁL DE ESTOS MONUMENTOS</a:t>
            </a:r>
          </a:p>
          <a:p>
            <a:pPr algn="ctr"/>
            <a:r>
              <a:rPr lang="en-US" sz="4800" dirty="0">
                <a:latin typeface="Janda Manatee Solid" panose="02000506000000020004" pitchFamily="2" charset="0"/>
              </a:rPr>
              <a:t>ESTÁ EN ESPAÑA?</a:t>
            </a:r>
            <a:endParaRPr lang="es-ES" sz="4800" dirty="0">
              <a:latin typeface="Janda Manatee Solid" panose="02000506000000020004" pitchFamily="2" charset="0"/>
            </a:endParaRPr>
          </a:p>
        </p:txBody>
      </p:sp>
      <p:pic>
        <p:nvPicPr>
          <p:cNvPr id="2" name="Imagen 1" descr="Imagen que contiene Icono&#10;&#10;Descripción generada automáticamente">
            <a:hlinkClick r:id="rId6" action="ppaction://hlinksldjump"/>
            <a:extLst>
              <a:ext uri="{FF2B5EF4-FFF2-40B4-BE49-F238E27FC236}">
                <a16:creationId xmlns:a16="http://schemas.microsoft.com/office/drawing/2014/main" id="{F720CF2C-FA4C-48A0-B1C0-B209A80733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5" y="0"/>
            <a:ext cx="863834" cy="863834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hlinkClick r:id="rId8" action="ppaction://hlinksldjump"/>
            <a:extLst>
              <a:ext uri="{FF2B5EF4-FFF2-40B4-BE49-F238E27FC236}">
                <a16:creationId xmlns:a16="http://schemas.microsoft.com/office/drawing/2014/main" id="{C1ABA35E-383B-4DFB-8D92-91D6EC5709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076" y="178341"/>
            <a:ext cx="652189" cy="65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7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764E7D5C-2496-425B-BFEA-7328BA4D1236}"/>
              </a:ext>
            </a:extLst>
          </p:cNvPr>
          <p:cNvSpPr/>
          <p:nvPr/>
        </p:nvSpPr>
        <p:spPr>
          <a:xfrm>
            <a:off x="1281953" y="568879"/>
            <a:ext cx="9628094" cy="2210480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Torre Eiffel" descr="Icono&#10;&#10;Descripción generada automáticamente">
            <a:extLst>
              <a:ext uri="{FF2B5EF4-FFF2-40B4-BE49-F238E27FC236}">
                <a16:creationId xmlns:a16="http://schemas.microsoft.com/office/drawing/2014/main" id="{2B62FC8D-B40B-4722-AFCE-49AC6F60E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44" y="3429000"/>
            <a:ext cx="2604627" cy="2604627"/>
          </a:xfrm>
          <a:prstGeom prst="rect">
            <a:avLst/>
          </a:prstGeom>
        </p:spPr>
      </p:pic>
      <p:pic>
        <p:nvPicPr>
          <p:cNvPr id="7" name="Plaza Roja" descr="Logotipo&#10;&#10;Descripción generada automáticamente">
            <a:extLst>
              <a:ext uri="{FF2B5EF4-FFF2-40B4-BE49-F238E27FC236}">
                <a16:creationId xmlns:a16="http://schemas.microsoft.com/office/drawing/2014/main" id="{FDAB2E32-C601-43E9-A3CE-399E427C6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68" y="3429000"/>
            <a:ext cx="2604627" cy="2604627"/>
          </a:xfrm>
          <a:prstGeom prst="rect">
            <a:avLst/>
          </a:prstGeom>
        </p:spPr>
      </p:pic>
      <p:pic>
        <p:nvPicPr>
          <p:cNvPr id="9" name="Sagrada Família" descr="Imagen que contiene edificio, ventana&#10;&#10;Descripción generada automáticamente">
            <a:extLst>
              <a:ext uri="{FF2B5EF4-FFF2-40B4-BE49-F238E27FC236}">
                <a16:creationId xmlns:a16="http://schemas.microsoft.com/office/drawing/2014/main" id="{6FD11834-8BE6-443B-BC49-7E99707FF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26" y="3429000"/>
            <a:ext cx="2604627" cy="2604627"/>
          </a:xfrm>
          <a:prstGeom prst="rect">
            <a:avLst/>
          </a:prstGeom>
        </p:spPr>
      </p:pic>
      <p:pic>
        <p:nvPicPr>
          <p:cNvPr id="11" name="Coliseo" descr="Logotipo&#10;&#10;Descripción generada automáticamente">
            <a:extLst>
              <a:ext uri="{FF2B5EF4-FFF2-40B4-BE49-F238E27FC236}">
                <a16:creationId xmlns:a16="http://schemas.microsoft.com/office/drawing/2014/main" id="{91563A06-D23F-4047-9837-6E8FB92131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762" y="3684494"/>
            <a:ext cx="2604627" cy="260462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3630B737-FF05-4F4C-93BB-9411FCC2E1F1}"/>
              </a:ext>
            </a:extLst>
          </p:cNvPr>
          <p:cNvSpPr txBox="1"/>
          <p:nvPr/>
        </p:nvSpPr>
        <p:spPr>
          <a:xfrm>
            <a:off x="1444822" y="935675"/>
            <a:ext cx="9302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Janda Manatee Solid" panose="02000506000000020004" pitchFamily="2" charset="0"/>
              </a:rPr>
              <a:t>¿CUÁL DE ESTOS MONUMENTOS</a:t>
            </a:r>
          </a:p>
          <a:p>
            <a:pPr algn="ctr"/>
            <a:r>
              <a:rPr lang="en-US" sz="4800" dirty="0">
                <a:latin typeface="Janda Manatee Solid" panose="02000506000000020004" pitchFamily="2" charset="0"/>
              </a:rPr>
              <a:t>ESTÁ EN RUSIA?</a:t>
            </a:r>
            <a:endParaRPr lang="es-ES" sz="4800" dirty="0">
              <a:latin typeface="Janda Manatee Solid" panose="02000506000000020004" pitchFamily="2" charset="0"/>
            </a:endParaRPr>
          </a:p>
        </p:txBody>
      </p:sp>
      <p:pic>
        <p:nvPicPr>
          <p:cNvPr id="2" name="Imagen 1">
            <a:hlinkClick r:id="rId6" action="ppaction://hlinksldjump"/>
            <a:extLst>
              <a:ext uri="{FF2B5EF4-FFF2-40B4-BE49-F238E27FC236}">
                <a16:creationId xmlns:a16="http://schemas.microsoft.com/office/drawing/2014/main" id="{F720CF2C-FA4C-48A0-B1C0-B209A80733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735" y="0"/>
            <a:ext cx="863834" cy="863834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hlinkClick r:id="rId8" action="ppaction://hlinksldjump"/>
            <a:extLst>
              <a:ext uri="{FF2B5EF4-FFF2-40B4-BE49-F238E27FC236}">
                <a16:creationId xmlns:a16="http://schemas.microsoft.com/office/drawing/2014/main" id="{C1ABA35E-383B-4DFB-8D92-91D6EC5709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076" y="178341"/>
            <a:ext cx="652189" cy="65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11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764E7D5C-2496-425B-BFEA-7328BA4D1236}"/>
              </a:ext>
            </a:extLst>
          </p:cNvPr>
          <p:cNvSpPr/>
          <p:nvPr/>
        </p:nvSpPr>
        <p:spPr>
          <a:xfrm>
            <a:off x="1281953" y="568879"/>
            <a:ext cx="9628094" cy="2210480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Torre Eiffel" descr="Icono&#10;&#10;Descripción generada automáticamente">
            <a:extLst>
              <a:ext uri="{FF2B5EF4-FFF2-40B4-BE49-F238E27FC236}">
                <a16:creationId xmlns:a16="http://schemas.microsoft.com/office/drawing/2014/main" id="{2B62FC8D-B40B-4722-AFCE-49AC6F60E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44" y="3429000"/>
            <a:ext cx="2604627" cy="2604627"/>
          </a:xfrm>
          <a:prstGeom prst="rect">
            <a:avLst/>
          </a:prstGeom>
        </p:spPr>
      </p:pic>
      <p:pic>
        <p:nvPicPr>
          <p:cNvPr id="7" name="Plaza Roja" descr="Logotipo&#10;&#10;Descripción generada automáticamente">
            <a:extLst>
              <a:ext uri="{FF2B5EF4-FFF2-40B4-BE49-F238E27FC236}">
                <a16:creationId xmlns:a16="http://schemas.microsoft.com/office/drawing/2014/main" id="{FDAB2E32-C601-43E9-A3CE-399E427C6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68" y="3429000"/>
            <a:ext cx="2604627" cy="2604627"/>
          </a:xfrm>
          <a:prstGeom prst="rect">
            <a:avLst/>
          </a:prstGeom>
        </p:spPr>
      </p:pic>
      <p:pic>
        <p:nvPicPr>
          <p:cNvPr id="9" name="Sagrada Família" descr="Imagen que contiene edificio, ventana&#10;&#10;Descripción generada automáticamente">
            <a:extLst>
              <a:ext uri="{FF2B5EF4-FFF2-40B4-BE49-F238E27FC236}">
                <a16:creationId xmlns:a16="http://schemas.microsoft.com/office/drawing/2014/main" id="{6FD11834-8BE6-443B-BC49-7E99707FF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26" y="3429000"/>
            <a:ext cx="2604627" cy="2604627"/>
          </a:xfrm>
          <a:prstGeom prst="rect">
            <a:avLst/>
          </a:prstGeom>
        </p:spPr>
      </p:pic>
      <p:pic>
        <p:nvPicPr>
          <p:cNvPr id="11" name="Coliseo" descr="Logotipo&#10;&#10;Descripción generada automáticamente">
            <a:extLst>
              <a:ext uri="{FF2B5EF4-FFF2-40B4-BE49-F238E27FC236}">
                <a16:creationId xmlns:a16="http://schemas.microsoft.com/office/drawing/2014/main" id="{91563A06-D23F-4047-9837-6E8FB92131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762" y="3684494"/>
            <a:ext cx="2604627" cy="260462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3630B737-FF05-4F4C-93BB-9411FCC2E1F1}"/>
              </a:ext>
            </a:extLst>
          </p:cNvPr>
          <p:cNvSpPr txBox="1"/>
          <p:nvPr/>
        </p:nvSpPr>
        <p:spPr>
          <a:xfrm>
            <a:off x="1444822" y="935675"/>
            <a:ext cx="9302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Janda Manatee Solid" panose="02000506000000020004" pitchFamily="2" charset="0"/>
              </a:rPr>
              <a:t>¿CUÁL DE ESTOS MONUMENTOS</a:t>
            </a:r>
          </a:p>
          <a:p>
            <a:pPr algn="ctr"/>
            <a:r>
              <a:rPr lang="en-US" sz="4800" dirty="0">
                <a:latin typeface="Janda Manatee Solid" panose="02000506000000020004" pitchFamily="2" charset="0"/>
              </a:rPr>
              <a:t>ESTÁ EN RUSIA?</a:t>
            </a:r>
            <a:endParaRPr lang="es-ES" sz="4800" dirty="0">
              <a:latin typeface="Janda Manatee Solid" panose="02000506000000020004" pitchFamily="2" charset="0"/>
            </a:endParaRPr>
          </a:p>
        </p:txBody>
      </p:sp>
      <p:pic>
        <p:nvPicPr>
          <p:cNvPr id="2" name="Imagen 1">
            <a:hlinkClick r:id="rId6" action="ppaction://hlinksldjump"/>
            <a:extLst>
              <a:ext uri="{FF2B5EF4-FFF2-40B4-BE49-F238E27FC236}">
                <a16:creationId xmlns:a16="http://schemas.microsoft.com/office/drawing/2014/main" id="{F720CF2C-FA4C-48A0-B1C0-B209A80733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735" y="0"/>
            <a:ext cx="863834" cy="863834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hlinkClick r:id="rId8" action="ppaction://hlinksldjump"/>
            <a:extLst>
              <a:ext uri="{FF2B5EF4-FFF2-40B4-BE49-F238E27FC236}">
                <a16:creationId xmlns:a16="http://schemas.microsoft.com/office/drawing/2014/main" id="{C1ABA35E-383B-4DFB-8D92-91D6EC5709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076" y="178341"/>
            <a:ext cx="652189" cy="65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3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764E7D5C-2496-425B-BFEA-7328BA4D1236}"/>
              </a:ext>
            </a:extLst>
          </p:cNvPr>
          <p:cNvSpPr/>
          <p:nvPr/>
        </p:nvSpPr>
        <p:spPr>
          <a:xfrm>
            <a:off x="1281953" y="568879"/>
            <a:ext cx="9628094" cy="2210480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Torre Eiffel" descr="Icono&#10;&#10;Descripción generada automáticamente">
            <a:extLst>
              <a:ext uri="{FF2B5EF4-FFF2-40B4-BE49-F238E27FC236}">
                <a16:creationId xmlns:a16="http://schemas.microsoft.com/office/drawing/2014/main" id="{2B62FC8D-B40B-4722-AFCE-49AC6F60E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44" y="3429000"/>
            <a:ext cx="2604627" cy="2604627"/>
          </a:xfrm>
          <a:prstGeom prst="rect">
            <a:avLst/>
          </a:prstGeom>
        </p:spPr>
      </p:pic>
      <p:pic>
        <p:nvPicPr>
          <p:cNvPr id="7" name="Plaza Roja" descr="Logotipo&#10;&#10;Descripción generada automáticamente">
            <a:extLst>
              <a:ext uri="{FF2B5EF4-FFF2-40B4-BE49-F238E27FC236}">
                <a16:creationId xmlns:a16="http://schemas.microsoft.com/office/drawing/2014/main" id="{FDAB2E32-C601-43E9-A3CE-399E427C6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68" y="3429000"/>
            <a:ext cx="2604627" cy="2604627"/>
          </a:xfrm>
          <a:prstGeom prst="rect">
            <a:avLst/>
          </a:prstGeom>
        </p:spPr>
      </p:pic>
      <p:pic>
        <p:nvPicPr>
          <p:cNvPr id="9" name="Sagrada Família" descr="Imagen que contiene edificio, ventana&#10;&#10;Descripción generada automáticamente">
            <a:extLst>
              <a:ext uri="{FF2B5EF4-FFF2-40B4-BE49-F238E27FC236}">
                <a16:creationId xmlns:a16="http://schemas.microsoft.com/office/drawing/2014/main" id="{6FD11834-8BE6-443B-BC49-7E99707FF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26" y="3429000"/>
            <a:ext cx="2604627" cy="2604627"/>
          </a:xfrm>
          <a:prstGeom prst="rect">
            <a:avLst/>
          </a:prstGeom>
        </p:spPr>
      </p:pic>
      <p:pic>
        <p:nvPicPr>
          <p:cNvPr id="11" name="Coliseo" descr="Logotipo&#10;&#10;Descripción generada automáticamente">
            <a:extLst>
              <a:ext uri="{FF2B5EF4-FFF2-40B4-BE49-F238E27FC236}">
                <a16:creationId xmlns:a16="http://schemas.microsoft.com/office/drawing/2014/main" id="{91563A06-D23F-4047-9837-6E8FB92131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762" y="3684494"/>
            <a:ext cx="2604627" cy="260462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3630B737-FF05-4F4C-93BB-9411FCC2E1F1}"/>
              </a:ext>
            </a:extLst>
          </p:cNvPr>
          <p:cNvSpPr txBox="1"/>
          <p:nvPr/>
        </p:nvSpPr>
        <p:spPr>
          <a:xfrm>
            <a:off x="1444822" y="935675"/>
            <a:ext cx="93023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Janda Manatee Solid" panose="02000506000000020004" pitchFamily="2" charset="0"/>
              </a:rPr>
              <a:t>¿CUÁL DE ESTOS MONUMENTOS</a:t>
            </a:r>
          </a:p>
          <a:p>
            <a:pPr algn="ctr"/>
            <a:r>
              <a:rPr lang="en-US" sz="4800" dirty="0">
                <a:latin typeface="Janda Manatee Solid" panose="02000506000000020004" pitchFamily="2" charset="0"/>
              </a:rPr>
              <a:t>ESTÁ EN RUSIA?</a:t>
            </a:r>
            <a:endParaRPr lang="es-ES" sz="4800" dirty="0">
              <a:latin typeface="Janda Manatee Solid" panose="02000506000000020004" pitchFamily="2" charset="0"/>
            </a:endParaRPr>
          </a:p>
        </p:txBody>
      </p:sp>
      <p:pic>
        <p:nvPicPr>
          <p:cNvPr id="2" name="Imagen 1">
            <a:hlinkClick r:id="rId6" action="ppaction://hlinksldjump"/>
            <a:extLst>
              <a:ext uri="{FF2B5EF4-FFF2-40B4-BE49-F238E27FC236}">
                <a16:creationId xmlns:a16="http://schemas.microsoft.com/office/drawing/2014/main" id="{F720CF2C-FA4C-48A0-B1C0-B209A80733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735" y="0"/>
            <a:ext cx="863834" cy="863834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hlinkClick r:id="rId8" action="ppaction://hlinksldjump"/>
            <a:extLst>
              <a:ext uri="{FF2B5EF4-FFF2-40B4-BE49-F238E27FC236}">
                <a16:creationId xmlns:a16="http://schemas.microsoft.com/office/drawing/2014/main" id="{C1ABA35E-383B-4DFB-8D92-91D6EC5709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076" y="178341"/>
            <a:ext cx="652189" cy="65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22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42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Janda Manatee Solid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Martín Castillo</dc:creator>
  <cp:lastModifiedBy>Mario Martín Castillo</cp:lastModifiedBy>
  <cp:revision>8</cp:revision>
  <dcterms:created xsi:type="dcterms:W3CDTF">2020-11-03T11:10:45Z</dcterms:created>
  <dcterms:modified xsi:type="dcterms:W3CDTF">2020-11-03T20:49:50Z</dcterms:modified>
</cp:coreProperties>
</file>