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E9"/>
    <a:srgbClr val="F8B1EE"/>
    <a:srgbClr val="E6B2E5"/>
    <a:srgbClr val="DD68B0"/>
    <a:srgbClr val="C654BC"/>
    <a:srgbClr val="F3B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0"/>
    <p:restoredTop sz="94674"/>
  </p:normalViewPr>
  <p:slideViewPr>
    <p:cSldViewPr snapToGrid="0" snapToObjects="1">
      <p:cViewPr>
        <p:scale>
          <a:sx n="97" d="100"/>
          <a:sy n="97" d="100"/>
        </p:scale>
        <p:origin x="54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5CA8B-13BB-B74F-9461-3D26E054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0EE86B-D97D-9D42-BF15-E3D399851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5A9A2-80A6-8842-85D1-CF5497BB9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4A260A-475B-594F-81DA-639C1FCF8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010EF-D463-BC41-AD2F-7DD44F7A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46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84392E-1531-E84F-98D1-5F7CC086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2E8022-5BDC-234A-90CB-D2EA3E5A3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7CD92B-DE7D-8746-B26D-6D526262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F81397-8481-564A-AE8D-914732E3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375DF6-0966-004E-B614-5F09C68E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55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182C89-23E8-C649-8515-4A21E7D67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29B3BB-BD70-3542-A07D-2A51BD664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264F9F-4826-8342-9393-83FE3A50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2A50CC-9EEB-B343-8FE6-BFC66A83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0518D2-8D77-B949-83E6-30E9C31F4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87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63F27-A262-BD42-A1AB-63C883A3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D668E-F504-694E-8B8A-36F53C5E5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8EF432-F545-DE4F-9153-08CCE403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EFF812-0500-4E49-846D-A22C18D7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D4C14-BE34-B843-8F9C-149DF37B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67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AC660-BB8B-0141-9BD5-B34D8E7E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3D33CD-4DAA-4B4F-BBCE-FE5C57000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05B2EA-A193-EC4C-B63F-0CACEBD4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D9871-1791-3140-B540-142333CF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1CE218-3C19-214F-B4BB-5C82BD3F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00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0D4BA-0FE4-C547-8B99-63F97370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898553-5CFC-4144-9C22-4CF2F3F0A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26B2AB-9B64-6B4A-96F9-63B0E2624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00B71C-5766-9A42-8A6F-63D3719B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41AE39-B95A-6F43-A26F-85E97D2F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9090B9-7AF6-5642-978C-DBFDF0C6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78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0723A-29E8-7C49-8833-65820FA1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AEE12C-27CF-DF4F-A752-FADAEDA6F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2E0694-FCDC-B348-80F5-B185F38BE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A822CF-1D38-1940-8BC4-5467D23F1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9D80655-EDBF-A041-807D-271FC372F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B8BE41-6FC2-C149-A89D-8D6EDC0F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3A48C5-E777-0F41-9BB8-0AA16521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2E8260-5ACC-F748-A54B-D9E6FCA75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90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AB9B3-8276-0442-944A-A4BFAF3A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FB607C-D2A1-8346-A5F6-CA9545E9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A2E279-EE2B-C042-9210-3CAB50D3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CCA3F5-B731-0947-9014-1A52FBA9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23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132CA7-CE36-4F44-9ECD-7110D7EB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9C41A4-6264-144D-9029-32C9475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DD4489-618A-E74A-9B2B-2D3FB069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16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856F7-377E-054B-A74E-06617106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E64D48-D86E-C941-AF36-75F65B564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F7ADD9-30F4-2D46-B87D-2D305DA1F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62EF0F-6DD9-994F-87EC-1AEEA201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5E54D1-9488-2646-B9ED-9003DEB6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493374-C771-9E42-A38F-430FCC89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87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801E4-C05E-9A47-B6FF-557BE792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07C077-53FB-F347-B101-74FF7C622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73049B-BC6C-FD4A-B414-F39CBE027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63CD05-92E1-CC4F-BC45-68784248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FF4FC9-B678-EE45-B25B-5C6B1B12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328B1-4343-3B49-9947-72B60FAA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79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779ADB-DC73-CC43-B6F0-F26762F4F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399EE9-F57C-E94A-AC77-85F5F5FD5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CC3B4D-2B80-8F46-BCDB-1551231D5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3445A-3B95-3340-BAC3-E5BC6F0C9D6B}" type="datetimeFigureOut">
              <a:rPr lang="es-ES" smtClean="0"/>
              <a:t>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A4D873-09C6-3F41-BE7D-C407CC668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8A937F-F148-0B46-8D75-E62530B02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31125-FF3C-244E-A6B7-1C80E384F8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81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0" b="-1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a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0A50AF-69EE-884F-97C4-08FCC8E15D82}"/>
              </a:ext>
            </a:extLst>
          </p:cNvPr>
          <p:cNvSpPr/>
          <p:nvPr/>
        </p:nvSpPr>
        <p:spPr>
          <a:xfrm>
            <a:off x="1315970" y="2241281"/>
            <a:ext cx="2607275" cy="1989438"/>
          </a:xfrm>
          <a:prstGeom prst="plaque">
            <a:avLst/>
          </a:prstGeom>
          <a:solidFill>
            <a:srgbClr val="FF64E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Best in class" panose="02000500000000000000" pitchFamily="2" charset="0"/>
              </a:rPr>
              <a:t>SINÓNIMOS</a:t>
            </a:r>
          </a:p>
        </p:txBody>
      </p:sp>
      <p:sp>
        <p:nvSpPr>
          <p:cNvPr id="6" name="Placa 5">
            <a:hlinkClick r:id="rId3" action="ppaction://hlinksldjump"/>
            <a:extLst>
              <a:ext uri="{FF2B5EF4-FFF2-40B4-BE49-F238E27FC236}">
                <a16:creationId xmlns:a16="http://schemas.microsoft.com/office/drawing/2014/main" id="{25BA3681-2033-5448-8D05-85A63BE9A47E}"/>
              </a:ext>
            </a:extLst>
          </p:cNvPr>
          <p:cNvSpPr/>
          <p:nvPr/>
        </p:nvSpPr>
        <p:spPr>
          <a:xfrm>
            <a:off x="8385702" y="2241281"/>
            <a:ext cx="2607275" cy="1989438"/>
          </a:xfrm>
          <a:prstGeom prst="plaque">
            <a:avLst/>
          </a:prstGeom>
          <a:solidFill>
            <a:srgbClr val="C654B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Best in class" panose="02000500000000000000" pitchFamily="2" charset="0"/>
              </a:rPr>
              <a:t>CAMPO</a:t>
            </a:r>
          </a:p>
          <a:p>
            <a:pPr algn="ctr"/>
            <a:r>
              <a:rPr lang="es-ES" sz="3200" dirty="0">
                <a:latin typeface="Best in class" panose="02000500000000000000" pitchFamily="2" charset="0"/>
              </a:rPr>
              <a:t>SEMÁNTICO</a:t>
            </a:r>
          </a:p>
        </p:txBody>
      </p:sp>
      <p:sp>
        <p:nvSpPr>
          <p:cNvPr id="7" name="Placa 6">
            <a:hlinkClick r:id="rId4" action="ppaction://hlinksldjump" tooltip="jñlkj"/>
            <a:extLst>
              <a:ext uri="{FF2B5EF4-FFF2-40B4-BE49-F238E27FC236}">
                <a16:creationId xmlns:a16="http://schemas.microsoft.com/office/drawing/2014/main" id="{8974A6F8-DB75-0447-8B46-A0B974308BF1}"/>
              </a:ext>
            </a:extLst>
          </p:cNvPr>
          <p:cNvSpPr/>
          <p:nvPr/>
        </p:nvSpPr>
        <p:spPr>
          <a:xfrm>
            <a:off x="4850836" y="2241281"/>
            <a:ext cx="2607275" cy="1989438"/>
          </a:xfrm>
          <a:prstGeom prst="plaqu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Best in class" panose="02000500000000000000" pitchFamily="2" charset="0"/>
              </a:rPr>
              <a:t>ANTÓNIMOS</a:t>
            </a:r>
          </a:p>
        </p:txBody>
      </p:sp>
    </p:spTree>
    <p:extLst>
      <p:ext uri="{BB962C8B-B14F-4D97-AF65-F5344CB8AC3E}">
        <p14:creationId xmlns:p14="http://schemas.microsoft.com/office/powerpoint/2010/main" val="3958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7678AD81-13E0-594D-BAC1-1C663F618452}"/>
              </a:ext>
            </a:extLst>
          </p:cNvPr>
          <p:cNvSpPr/>
          <p:nvPr/>
        </p:nvSpPr>
        <p:spPr>
          <a:xfrm>
            <a:off x="650445" y="1752268"/>
            <a:ext cx="10613414" cy="1351502"/>
          </a:xfrm>
          <a:prstGeom prst="roundRect">
            <a:avLst/>
          </a:prstGeom>
          <a:solidFill>
            <a:srgbClr val="F8B1E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C88FDAF-63E0-5D4F-89EC-08FA8A22E037}"/>
              </a:ext>
            </a:extLst>
          </p:cNvPr>
          <p:cNvSpPr txBox="1"/>
          <p:nvPr/>
        </p:nvSpPr>
        <p:spPr>
          <a:xfrm>
            <a:off x="754603" y="2074076"/>
            <a:ext cx="1011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Bakso Sapi" pitchFamily="2" charset="77"/>
              </a:rPr>
              <a:t>¿Qué palabra es sinónima de </a:t>
            </a:r>
            <a:r>
              <a:rPr lang="es-ES" sz="4000" dirty="0">
                <a:solidFill>
                  <a:srgbClr val="FF64E9"/>
                </a:solidFill>
                <a:latin typeface="Bakso Sapi" pitchFamily="2" charset="77"/>
              </a:rPr>
              <a:t>rápido</a:t>
            </a:r>
            <a:r>
              <a:rPr lang="es-ES" sz="4000" dirty="0">
                <a:solidFill>
                  <a:schemeClr val="bg1"/>
                </a:solidFill>
                <a:latin typeface="Bakso Sapi" pitchFamily="2" charset="77"/>
              </a:rPr>
              <a:t>?</a:t>
            </a:r>
          </a:p>
        </p:txBody>
      </p:sp>
      <p:sp>
        <p:nvSpPr>
          <p:cNvPr id="8" name="Placa 7">
            <a:extLst>
              <a:ext uri="{FF2B5EF4-FFF2-40B4-BE49-F238E27FC236}">
                <a16:creationId xmlns:a16="http://schemas.microsoft.com/office/drawing/2014/main" id="{FD0BD72A-C576-E540-A9A4-CC618DDCD29C}"/>
              </a:ext>
            </a:extLst>
          </p:cNvPr>
          <p:cNvSpPr/>
          <p:nvPr/>
        </p:nvSpPr>
        <p:spPr>
          <a:xfrm>
            <a:off x="247782" y="220273"/>
            <a:ext cx="1489753" cy="1112109"/>
          </a:xfrm>
          <a:prstGeom prst="plaque">
            <a:avLst/>
          </a:prstGeom>
          <a:solidFill>
            <a:srgbClr val="FF64E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latin typeface="Best in class" panose="02000500000000000000" pitchFamily="2" charset="0"/>
              </a:rPr>
              <a:t>SINÓNIMOS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649EB2F8-6F5A-BF40-BB15-9F7069591EC0}"/>
              </a:ext>
            </a:extLst>
          </p:cNvPr>
          <p:cNvSpPr/>
          <p:nvPr/>
        </p:nvSpPr>
        <p:spPr>
          <a:xfrm>
            <a:off x="2069731" y="3754231"/>
            <a:ext cx="2035475" cy="1261653"/>
          </a:xfrm>
          <a:prstGeom prst="roundRect">
            <a:avLst/>
          </a:prstGeom>
          <a:ln w="28575">
            <a:solidFill>
              <a:srgbClr val="FF64E9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LENTO</a:t>
            </a:r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D1992E11-843C-4241-9825-8C06BFFA0C3C}"/>
              </a:ext>
            </a:extLst>
          </p:cNvPr>
          <p:cNvSpPr/>
          <p:nvPr/>
        </p:nvSpPr>
        <p:spPr>
          <a:xfrm>
            <a:off x="5078262" y="3754231"/>
            <a:ext cx="2035475" cy="1261653"/>
          </a:xfrm>
          <a:prstGeom prst="roundRect">
            <a:avLst/>
          </a:prstGeom>
          <a:ln w="28575">
            <a:solidFill>
              <a:srgbClr val="FF64E9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VELOZ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4FF781DB-D9DA-1143-9611-62164E0A7B97}"/>
              </a:ext>
            </a:extLst>
          </p:cNvPr>
          <p:cNvSpPr/>
          <p:nvPr/>
        </p:nvSpPr>
        <p:spPr>
          <a:xfrm>
            <a:off x="8086793" y="3754231"/>
            <a:ext cx="2035475" cy="1261653"/>
          </a:xfrm>
          <a:prstGeom prst="roundRect">
            <a:avLst/>
          </a:prstGeom>
          <a:ln w="28575">
            <a:solidFill>
              <a:srgbClr val="FF64E9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LIGERO</a:t>
            </a:r>
          </a:p>
        </p:txBody>
      </p:sp>
      <p:pic>
        <p:nvPicPr>
          <p:cNvPr id="18" name="Imagen 1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EC7D138-AACB-CE4C-B87C-EC4474939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4093" y="6107159"/>
            <a:ext cx="520700" cy="5207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AB4DD7D-A0E5-9740-8FEA-05F09B445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18602">
            <a:off x="11095506" y="213016"/>
            <a:ext cx="528983" cy="52898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9123E13-7D99-2E43-B14B-A8CE7C74663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 rot="1024239">
            <a:off x="11530083" y="555510"/>
            <a:ext cx="528983" cy="52898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63C8452-217D-3042-ADA9-190DE473DB6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 rot="20555548">
            <a:off x="10698246" y="562441"/>
            <a:ext cx="528983" cy="52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7678AD81-13E0-594D-BAC1-1C663F618452}"/>
              </a:ext>
            </a:extLst>
          </p:cNvPr>
          <p:cNvSpPr/>
          <p:nvPr/>
        </p:nvSpPr>
        <p:spPr>
          <a:xfrm>
            <a:off x="698360" y="1752268"/>
            <a:ext cx="10325523" cy="13515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C88FDAF-63E0-5D4F-89EC-08FA8A22E037}"/>
              </a:ext>
            </a:extLst>
          </p:cNvPr>
          <p:cNvSpPr txBox="1"/>
          <p:nvPr/>
        </p:nvSpPr>
        <p:spPr>
          <a:xfrm>
            <a:off x="885092" y="2074076"/>
            <a:ext cx="10421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Bakso Sapi" pitchFamily="2" charset="77"/>
              </a:rPr>
              <a:t>¿Qué palabra es ANTÓNIMA de  </a:t>
            </a:r>
            <a:r>
              <a:rPr lang="es-ES" sz="4000" dirty="0">
                <a:solidFill>
                  <a:schemeClr val="accent5">
                    <a:lumMod val="75000"/>
                  </a:schemeClr>
                </a:solidFill>
                <a:latin typeface="Bakso Sapi" pitchFamily="2" charset="77"/>
              </a:rPr>
              <a:t>ALTO</a:t>
            </a:r>
            <a:r>
              <a:rPr lang="es-ES" sz="4000" dirty="0">
                <a:solidFill>
                  <a:schemeClr val="bg1"/>
                </a:solidFill>
                <a:latin typeface="Bakso Sapi" pitchFamily="2" charset="77"/>
              </a:rPr>
              <a:t>?</a:t>
            </a:r>
          </a:p>
        </p:txBody>
      </p:sp>
      <p:sp>
        <p:nvSpPr>
          <p:cNvPr id="8" name="Placa 7">
            <a:extLst>
              <a:ext uri="{FF2B5EF4-FFF2-40B4-BE49-F238E27FC236}">
                <a16:creationId xmlns:a16="http://schemas.microsoft.com/office/drawing/2014/main" id="{FD0BD72A-C576-E540-A9A4-CC618DDCD29C}"/>
              </a:ext>
            </a:extLst>
          </p:cNvPr>
          <p:cNvSpPr/>
          <p:nvPr/>
        </p:nvSpPr>
        <p:spPr>
          <a:xfrm>
            <a:off x="247782" y="220273"/>
            <a:ext cx="1554385" cy="1112109"/>
          </a:xfrm>
          <a:prstGeom prst="plaqu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bg1"/>
                </a:solidFill>
                <a:latin typeface="Best in class" panose="02000500000000000000" pitchFamily="2" charset="0"/>
              </a:rPr>
              <a:t>ANTÓNIMOS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F2C300D1-3B7A-4247-8A6D-FDBE10DDEE09}"/>
              </a:ext>
            </a:extLst>
          </p:cNvPr>
          <p:cNvSpPr/>
          <p:nvPr/>
        </p:nvSpPr>
        <p:spPr>
          <a:xfrm>
            <a:off x="1737534" y="3754230"/>
            <a:ext cx="2035475" cy="1261653"/>
          </a:xfrm>
          <a:prstGeom prst="roundRect">
            <a:avLst/>
          </a:prstGeom>
          <a:ln w="28575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BAJO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0A83F9E2-6E61-734D-91AB-919A567E05F7}"/>
              </a:ext>
            </a:extLst>
          </p:cNvPr>
          <p:cNvSpPr/>
          <p:nvPr/>
        </p:nvSpPr>
        <p:spPr>
          <a:xfrm>
            <a:off x="4843385" y="3754229"/>
            <a:ext cx="2035475" cy="1261653"/>
          </a:xfrm>
          <a:prstGeom prst="roundRect">
            <a:avLst/>
          </a:prstGeom>
          <a:ln w="28575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LARGO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4CFC3C28-A3E0-6542-9A94-126EEA8F4DF2}"/>
              </a:ext>
            </a:extLst>
          </p:cNvPr>
          <p:cNvSpPr/>
          <p:nvPr/>
        </p:nvSpPr>
        <p:spPr>
          <a:xfrm>
            <a:off x="7949236" y="3754228"/>
            <a:ext cx="2035475" cy="1261653"/>
          </a:xfrm>
          <a:prstGeom prst="roundRect">
            <a:avLst/>
          </a:prstGeom>
          <a:ln w="28575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PESADO</a:t>
            </a:r>
          </a:p>
        </p:txBody>
      </p:sp>
      <p:pic>
        <p:nvPicPr>
          <p:cNvPr id="12" name="Imagen 11">
            <a:hlinkClick r:id="rId2" action="ppaction://hlinksldjump"/>
            <a:extLst>
              <a:ext uri="{FF2B5EF4-FFF2-40B4-BE49-F238E27FC236}">
                <a16:creationId xmlns:a16="http://schemas.microsoft.com/office/drawing/2014/main" id="{4D977806-5E72-8C4B-9CAB-B9EB93E95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4093" y="6107159"/>
            <a:ext cx="520700" cy="5207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7D5188B-18EA-D940-850C-22569AE82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3693" y="109660"/>
            <a:ext cx="13208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7678AD81-13E0-594D-BAC1-1C663F618452}"/>
              </a:ext>
            </a:extLst>
          </p:cNvPr>
          <p:cNvSpPr/>
          <p:nvPr/>
        </p:nvSpPr>
        <p:spPr>
          <a:xfrm>
            <a:off x="637185" y="1738236"/>
            <a:ext cx="10917630" cy="1351502"/>
          </a:xfrm>
          <a:prstGeom prst="roundRect">
            <a:avLst/>
          </a:prstGeom>
          <a:solidFill>
            <a:srgbClr val="E6B2E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C88FDAF-63E0-5D4F-89EC-08FA8A22E037}"/>
              </a:ext>
            </a:extLst>
          </p:cNvPr>
          <p:cNvSpPr txBox="1"/>
          <p:nvPr/>
        </p:nvSpPr>
        <p:spPr>
          <a:xfrm>
            <a:off x="1292102" y="1752268"/>
            <a:ext cx="10421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Bakso Sapi" pitchFamily="2" charset="77"/>
              </a:rPr>
              <a:t>¿Qué palabra NO CORRESPONDE AL </a:t>
            </a:r>
            <a:r>
              <a:rPr lang="es-ES" sz="4000" dirty="0">
                <a:solidFill>
                  <a:srgbClr val="C654BC"/>
                </a:solidFill>
                <a:latin typeface="Bakso Sapi" pitchFamily="2" charset="77"/>
              </a:rPr>
              <a:t>CAMPO SEMÁNTICO </a:t>
            </a:r>
            <a:r>
              <a:rPr lang="es-ES" sz="4000" dirty="0">
                <a:solidFill>
                  <a:schemeClr val="bg1"/>
                </a:solidFill>
                <a:latin typeface="Bakso Sapi" pitchFamily="2" charset="77"/>
              </a:rPr>
              <a:t>DE LOS ANIMALES?</a:t>
            </a:r>
          </a:p>
        </p:txBody>
      </p:sp>
      <p:sp>
        <p:nvSpPr>
          <p:cNvPr id="8" name="Placa 7">
            <a:extLst>
              <a:ext uri="{FF2B5EF4-FFF2-40B4-BE49-F238E27FC236}">
                <a16:creationId xmlns:a16="http://schemas.microsoft.com/office/drawing/2014/main" id="{FD0BD72A-C576-E540-A9A4-CC618DDCD29C}"/>
              </a:ext>
            </a:extLst>
          </p:cNvPr>
          <p:cNvSpPr/>
          <p:nvPr/>
        </p:nvSpPr>
        <p:spPr>
          <a:xfrm>
            <a:off x="247782" y="220273"/>
            <a:ext cx="1554385" cy="1112109"/>
          </a:xfrm>
          <a:prstGeom prst="plaque">
            <a:avLst/>
          </a:prstGeom>
          <a:solidFill>
            <a:srgbClr val="C654B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bg1"/>
                </a:solidFill>
                <a:latin typeface="Best in class" panose="02000500000000000000" pitchFamily="2" charset="0"/>
              </a:rPr>
              <a:t>CAMPO</a:t>
            </a:r>
          </a:p>
          <a:p>
            <a:pPr algn="ctr"/>
            <a:r>
              <a:rPr lang="es-ES" sz="2000" dirty="0">
                <a:solidFill>
                  <a:schemeClr val="bg1"/>
                </a:solidFill>
                <a:latin typeface="Best in class" panose="02000500000000000000" pitchFamily="2" charset="0"/>
              </a:rPr>
              <a:t>SEMÁNTICO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F2C300D1-3B7A-4247-8A6D-FDBE10DDEE09}"/>
              </a:ext>
            </a:extLst>
          </p:cNvPr>
          <p:cNvSpPr/>
          <p:nvPr/>
        </p:nvSpPr>
        <p:spPr>
          <a:xfrm>
            <a:off x="1024974" y="3672916"/>
            <a:ext cx="2035475" cy="1261653"/>
          </a:xfrm>
          <a:prstGeom prst="roundRect">
            <a:avLst/>
          </a:prstGeom>
          <a:ln w="28575">
            <a:solidFill>
              <a:srgbClr val="C654BC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PERRO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0A83F9E2-6E61-734D-91AB-919A567E05F7}"/>
              </a:ext>
            </a:extLst>
          </p:cNvPr>
          <p:cNvSpPr/>
          <p:nvPr/>
        </p:nvSpPr>
        <p:spPr>
          <a:xfrm>
            <a:off x="6313202" y="3672916"/>
            <a:ext cx="2035475" cy="1261653"/>
          </a:xfrm>
          <a:prstGeom prst="roundRect">
            <a:avLst/>
          </a:prstGeom>
          <a:ln w="28575">
            <a:solidFill>
              <a:srgbClr val="C654BC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LORO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4CFC3C28-A3E0-6542-9A94-126EEA8F4DF2}"/>
              </a:ext>
            </a:extLst>
          </p:cNvPr>
          <p:cNvSpPr/>
          <p:nvPr/>
        </p:nvSpPr>
        <p:spPr>
          <a:xfrm>
            <a:off x="8957316" y="3672916"/>
            <a:ext cx="2035475" cy="1261653"/>
          </a:xfrm>
          <a:prstGeom prst="roundRect">
            <a:avLst/>
          </a:prstGeom>
          <a:ln w="28575">
            <a:solidFill>
              <a:srgbClr val="C654BC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CABALLO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9000E222-078C-A04A-A455-FD0651BBEE16}"/>
              </a:ext>
            </a:extLst>
          </p:cNvPr>
          <p:cNvSpPr/>
          <p:nvPr/>
        </p:nvSpPr>
        <p:spPr>
          <a:xfrm>
            <a:off x="3669088" y="3672916"/>
            <a:ext cx="2035475" cy="1261653"/>
          </a:xfrm>
          <a:prstGeom prst="roundRect">
            <a:avLst/>
          </a:prstGeom>
          <a:ln w="28575">
            <a:solidFill>
              <a:srgbClr val="C654BC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2035475"/>
                      <a:gd name="connsiteY0" fmla="*/ 210280 h 1261653"/>
                      <a:gd name="connsiteX1" fmla="*/ 210280 w 2035475"/>
                      <a:gd name="connsiteY1" fmla="*/ 0 h 1261653"/>
                      <a:gd name="connsiteX2" fmla="*/ 1825195 w 2035475"/>
                      <a:gd name="connsiteY2" fmla="*/ 0 h 1261653"/>
                      <a:gd name="connsiteX3" fmla="*/ 2035475 w 2035475"/>
                      <a:gd name="connsiteY3" fmla="*/ 210280 h 1261653"/>
                      <a:gd name="connsiteX4" fmla="*/ 2035475 w 2035475"/>
                      <a:gd name="connsiteY4" fmla="*/ 1051373 h 1261653"/>
                      <a:gd name="connsiteX5" fmla="*/ 1825195 w 2035475"/>
                      <a:gd name="connsiteY5" fmla="*/ 1261653 h 1261653"/>
                      <a:gd name="connsiteX6" fmla="*/ 210280 w 2035475"/>
                      <a:gd name="connsiteY6" fmla="*/ 1261653 h 1261653"/>
                      <a:gd name="connsiteX7" fmla="*/ 0 w 2035475"/>
                      <a:gd name="connsiteY7" fmla="*/ 1051373 h 1261653"/>
                      <a:gd name="connsiteX8" fmla="*/ 0 w 2035475"/>
                      <a:gd name="connsiteY8" fmla="*/ 210280 h 1261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35475" h="1261653" fill="none" extrusionOk="0">
                        <a:moveTo>
                          <a:pt x="0" y="210280"/>
                        </a:moveTo>
                        <a:cubicBezTo>
                          <a:pt x="1162" y="96810"/>
                          <a:pt x="112247" y="3746"/>
                          <a:pt x="210280" y="0"/>
                        </a:cubicBezTo>
                        <a:cubicBezTo>
                          <a:pt x="768301" y="104952"/>
                          <a:pt x="1315970" y="100780"/>
                          <a:pt x="1825195" y="0"/>
                        </a:cubicBezTo>
                        <a:cubicBezTo>
                          <a:pt x="1938101" y="-14298"/>
                          <a:pt x="2034334" y="96484"/>
                          <a:pt x="2035475" y="210280"/>
                        </a:cubicBezTo>
                        <a:cubicBezTo>
                          <a:pt x="2040221" y="624377"/>
                          <a:pt x="2068525" y="752074"/>
                          <a:pt x="2035475" y="1051373"/>
                        </a:cubicBezTo>
                        <a:cubicBezTo>
                          <a:pt x="2029030" y="1163605"/>
                          <a:pt x="1943104" y="1259604"/>
                          <a:pt x="1825195" y="1261653"/>
                        </a:cubicBezTo>
                        <a:cubicBezTo>
                          <a:pt x="1496596" y="1297668"/>
                          <a:pt x="896054" y="1224163"/>
                          <a:pt x="210280" y="1261653"/>
                        </a:cubicBezTo>
                        <a:cubicBezTo>
                          <a:pt x="112136" y="1266276"/>
                          <a:pt x="-14313" y="1154015"/>
                          <a:pt x="0" y="1051373"/>
                        </a:cubicBezTo>
                        <a:cubicBezTo>
                          <a:pt x="-17474" y="882012"/>
                          <a:pt x="26949" y="373079"/>
                          <a:pt x="0" y="210280"/>
                        </a:cubicBezTo>
                        <a:close/>
                      </a:path>
                      <a:path w="2035475" h="1261653" stroke="0" extrusionOk="0">
                        <a:moveTo>
                          <a:pt x="0" y="210280"/>
                        </a:moveTo>
                        <a:cubicBezTo>
                          <a:pt x="2149" y="91058"/>
                          <a:pt x="91450" y="20078"/>
                          <a:pt x="210280" y="0"/>
                        </a:cubicBezTo>
                        <a:cubicBezTo>
                          <a:pt x="950523" y="3910"/>
                          <a:pt x="1494614" y="-86131"/>
                          <a:pt x="1825195" y="0"/>
                        </a:cubicBezTo>
                        <a:cubicBezTo>
                          <a:pt x="1963572" y="-553"/>
                          <a:pt x="2044299" y="81113"/>
                          <a:pt x="2035475" y="210280"/>
                        </a:cubicBezTo>
                        <a:cubicBezTo>
                          <a:pt x="2072443" y="626824"/>
                          <a:pt x="1961755" y="654149"/>
                          <a:pt x="2035475" y="1051373"/>
                        </a:cubicBezTo>
                        <a:cubicBezTo>
                          <a:pt x="2037150" y="1164050"/>
                          <a:pt x="1942557" y="1257536"/>
                          <a:pt x="1825195" y="1261653"/>
                        </a:cubicBezTo>
                        <a:cubicBezTo>
                          <a:pt x="1265198" y="1300248"/>
                          <a:pt x="781494" y="1303910"/>
                          <a:pt x="210280" y="1261653"/>
                        </a:cubicBezTo>
                        <a:cubicBezTo>
                          <a:pt x="79974" y="1258018"/>
                          <a:pt x="-8439" y="1161250"/>
                          <a:pt x="0" y="1051373"/>
                        </a:cubicBezTo>
                        <a:cubicBezTo>
                          <a:pt x="28397" y="951479"/>
                          <a:pt x="20290" y="558437"/>
                          <a:pt x="0" y="21028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TOMATE</a:t>
            </a:r>
          </a:p>
        </p:txBody>
      </p:sp>
      <p:pic>
        <p:nvPicPr>
          <p:cNvPr id="13" name="Imagen 12">
            <a:hlinkClick r:id="rId2" action="ppaction://hlinksldjump"/>
            <a:extLst>
              <a:ext uri="{FF2B5EF4-FFF2-40B4-BE49-F238E27FC236}">
                <a16:creationId xmlns:a16="http://schemas.microsoft.com/office/drawing/2014/main" id="{25E2295F-AC3A-9D43-AE87-F42EB980D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4093" y="6107159"/>
            <a:ext cx="520700" cy="5207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B45DA4E-3084-C848-898B-A721E19DCB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1200" y="11582"/>
            <a:ext cx="13208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46</Words>
  <Application>Microsoft Macintosh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Bakso Sapi</vt:lpstr>
      <vt:lpstr>Best in class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villar higueras</dc:creator>
  <cp:lastModifiedBy>ana villar higueras</cp:lastModifiedBy>
  <cp:revision>14</cp:revision>
  <dcterms:created xsi:type="dcterms:W3CDTF">2020-08-07T12:13:35Z</dcterms:created>
  <dcterms:modified xsi:type="dcterms:W3CDTF">2020-11-08T19:45:19Z</dcterms:modified>
</cp:coreProperties>
</file>