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6858000" cy="9906000" type="A4"/>
  <p:notesSz cx="6858000" cy="9144000"/>
  <p:defaultTextStyle>
    <a:defPPr>
      <a:defRPr lang="es-ES"/>
    </a:defPPr>
    <a:lvl1pPr marL="0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839852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8B95"/>
    <a:srgbClr val="E2DFE1"/>
    <a:srgbClr val="F0ECED"/>
    <a:srgbClr val="4B5C65"/>
    <a:srgbClr val="A8E0EB"/>
    <a:srgbClr val="DF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/>
    <p:restoredTop sz="94626"/>
  </p:normalViewPr>
  <p:slideViewPr>
    <p:cSldViewPr snapToGrid="0" snapToObjects="1">
      <p:cViewPr>
        <p:scale>
          <a:sx n="169" d="100"/>
          <a:sy n="169" d="100"/>
        </p:scale>
        <p:origin x="520" y="-3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15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54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43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98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86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96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27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60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70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14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3691-6FF8-6D47-9394-AA1BA88FE82F}" type="datetimeFigureOut">
              <a:rPr lang="es-ES" smtClean="0"/>
              <a:t>16/11/20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8332-E0C5-0146-AB2B-157FB0BDF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25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A21D3BA-FCC2-D54B-92BF-438217DF0729}"/>
              </a:ext>
            </a:extLst>
          </p:cNvPr>
          <p:cNvSpPr/>
          <p:nvPr/>
        </p:nvSpPr>
        <p:spPr>
          <a:xfrm>
            <a:off x="-7257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01F8247-66E9-0B48-BE15-EF97852C157D}"/>
              </a:ext>
            </a:extLst>
          </p:cNvPr>
          <p:cNvSpPr/>
          <p:nvPr/>
        </p:nvSpPr>
        <p:spPr>
          <a:xfrm>
            <a:off x="0" y="106108"/>
            <a:ext cx="3422616" cy="342261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D55C3D-2C25-BB41-99F3-DC5E3921B58B}"/>
              </a:ext>
            </a:extLst>
          </p:cNvPr>
          <p:cNvSpPr/>
          <p:nvPr/>
        </p:nvSpPr>
        <p:spPr>
          <a:xfrm>
            <a:off x="3412883" y="10610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/>
              <a:t> 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C68480-E35B-6646-A6C1-DEF152137218}"/>
              </a:ext>
            </a:extLst>
          </p:cNvPr>
          <p:cNvSpPr txBox="1"/>
          <p:nvPr/>
        </p:nvSpPr>
        <p:spPr>
          <a:xfrm rot="18684922">
            <a:off x="-201284" y="4901804"/>
            <a:ext cx="395790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3" dirty="0">
                <a:solidFill>
                  <a:schemeClr val="bg1">
                    <a:lumMod val="65000"/>
                  </a:schemeClr>
                </a:solidFill>
                <a:latin typeface="KG Red Hands Outline" panose="02000000000000000000" pitchFamily="2" charset="77"/>
              </a:rPr>
              <a:t>PEGAMENTO AQUÍ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ED1F0ED-FB32-A341-83DA-544AC356F5DA}"/>
              </a:ext>
            </a:extLst>
          </p:cNvPr>
          <p:cNvSpPr txBox="1"/>
          <p:nvPr/>
        </p:nvSpPr>
        <p:spPr>
          <a:xfrm>
            <a:off x="3488267" y="6722533"/>
            <a:ext cx="325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/>
              <a:t>ELTARRODELOSIDIOMAS.COM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F407BAF-1260-4941-97CA-7686EA456B10}"/>
              </a:ext>
            </a:extLst>
          </p:cNvPr>
          <p:cNvSpPr/>
          <p:nvPr/>
        </p:nvSpPr>
        <p:spPr>
          <a:xfrm>
            <a:off x="3413615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300696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A21D3BA-FCC2-D54B-92BF-438217DF0729}"/>
              </a:ext>
            </a:extLst>
          </p:cNvPr>
          <p:cNvSpPr/>
          <p:nvPr/>
        </p:nvSpPr>
        <p:spPr>
          <a:xfrm>
            <a:off x="-7257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01F8247-66E9-0B48-BE15-EF97852C157D}"/>
              </a:ext>
            </a:extLst>
          </p:cNvPr>
          <p:cNvSpPr/>
          <p:nvPr/>
        </p:nvSpPr>
        <p:spPr>
          <a:xfrm>
            <a:off x="0" y="106108"/>
            <a:ext cx="3422616" cy="342261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D55C3D-2C25-BB41-99F3-DC5E3921B58B}"/>
              </a:ext>
            </a:extLst>
          </p:cNvPr>
          <p:cNvSpPr/>
          <p:nvPr/>
        </p:nvSpPr>
        <p:spPr>
          <a:xfrm>
            <a:off x="3412883" y="10610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/>
              <a:t> 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C68480-E35B-6646-A6C1-DEF152137218}"/>
              </a:ext>
            </a:extLst>
          </p:cNvPr>
          <p:cNvSpPr txBox="1"/>
          <p:nvPr/>
        </p:nvSpPr>
        <p:spPr>
          <a:xfrm rot="18684922">
            <a:off x="-201284" y="4901804"/>
            <a:ext cx="395790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3" dirty="0">
                <a:solidFill>
                  <a:schemeClr val="bg1">
                    <a:lumMod val="65000"/>
                  </a:schemeClr>
                </a:solidFill>
                <a:latin typeface="KG Red Hands Outline" panose="02000000000000000000" pitchFamily="2" charset="77"/>
              </a:rPr>
              <a:t>PEGAMENTO AQUÍ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ED1F0ED-FB32-A341-83DA-544AC356F5DA}"/>
              </a:ext>
            </a:extLst>
          </p:cNvPr>
          <p:cNvSpPr txBox="1"/>
          <p:nvPr/>
        </p:nvSpPr>
        <p:spPr>
          <a:xfrm>
            <a:off x="3488267" y="6722533"/>
            <a:ext cx="325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/>
              <a:t>ELTARRODELOSIDIOMAS.COM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F407BAF-1260-4941-97CA-7686EA456B10}"/>
              </a:ext>
            </a:extLst>
          </p:cNvPr>
          <p:cNvSpPr/>
          <p:nvPr/>
        </p:nvSpPr>
        <p:spPr>
          <a:xfrm>
            <a:off x="3413615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353441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A21D3BA-FCC2-D54B-92BF-438217DF0729}"/>
              </a:ext>
            </a:extLst>
          </p:cNvPr>
          <p:cNvSpPr/>
          <p:nvPr/>
        </p:nvSpPr>
        <p:spPr>
          <a:xfrm>
            <a:off x="-7257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01F8247-66E9-0B48-BE15-EF97852C157D}"/>
              </a:ext>
            </a:extLst>
          </p:cNvPr>
          <p:cNvSpPr/>
          <p:nvPr/>
        </p:nvSpPr>
        <p:spPr>
          <a:xfrm>
            <a:off x="0" y="106108"/>
            <a:ext cx="3422616" cy="342261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D55C3D-2C25-BB41-99F3-DC5E3921B58B}"/>
              </a:ext>
            </a:extLst>
          </p:cNvPr>
          <p:cNvSpPr/>
          <p:nvPr/>
        </p:nvSpPr>
        <p:spPr>
          <a:xfrm>
            <a:off x="3412883" y="10610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/>
              <a:t> 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C68480-E35B-6646-A6C1-DEF152137218}"/>
              </a:ext>
            </a:extLst>
          </p:cNvPr>
          <p:cNvSpPr txBox="1"/>
          <p:nvPr/>
        </p:nvSpPr>
        <p:spPr>
          <a:xfrm rot="18684922">
            <a:off x="-201284" y="4901804"/>
            <a:ext cx="395790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3" dirty="0">
                <a:solidFill>
                  <a:schemeClr val="bg1">
                    <a:lumMod val="65000"/>
                  </a:schemeClr>
                </a:solidFill>
                <a:latin typeface="KG Red Hands Outline" panose="02000000000000000000" pitchFamily="2" charset="77"/>
              </a:rPr>
              <a:t>PEGAMENTO AQUÍ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ED1F0ED-FB32-A341-83DA-544AC356F5DA}"/>
              </a:ext>
            </a:extLst>
          </p:cNvPr>
          <p:cNvSpPr txBox="1"/>
          <p:nvPr/>
        </p:nvSpPr>
        <p:spPr>
          <a:xfrm>
            <a:off x="3488267" y="6722533"/>
            <a:ext cx="325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/>
              <a:t>ELTARRODELOSIDIOMAS.COM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F407BAF-1260-4941-97CA-7686EA456B10}"/>
              </a:ext>
            </a:extLst>
          </p:cNvPr>
          <p:cNvSpPr/>
          <p:nvPr/>
        </p:nvSpPr>
        <p:spPr>
          <a:xfrm>
            <a:off x="3413615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107107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A21D3BA-FCC2-D54B-92BF-438217DF0729}"/>
              </a:ext>
            </a:extLst>
          </p:cNvPr>
          <p:cNvSpPr/>
          <p:nvPr/>
        </p:nvSpPr>
        <p:spPr>
          <a:xfrm>
            <a:off x="-7257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01F8247-66E9-0B48-BE15-EF97852C157D}"/>
              </a:ext>
            </a:extLst>
          </p:cNvPr>
          <p:cNvSpPr/>
          <p:nvPr/>
        </p:nvSpPr>
        <p:spPr>
          <a:xfrm>
            <a:off x="0" y="106108"/>
            <a:ext cx="3422616" cy="342261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D55C3D-2C25-BB41-99F3-DC5E3921B58B}"/>
              </a:ext>
            </a:extLst>
          </p:cNvPr>
          <p:cNvSpPr/>
          <p:nvPr/>
        </p:nvSpPr>
        <p:spPr>
          <a:xfrm>
            <a:off x="3412883" y="10610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/>
              <a:t> 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C68480-E35B-6646-A6C1-DEF152137218}"/>
              </a:ext>
            </a:extLst>
          </p:cNvPr>
          <p:cNvSpPr txBox="1"/>
          <p:nvPr/>
        </p:nvSpPr>
        <p:spPr>
          <a:xfrm rot="18684922">
            <a:off x="-201284" y="4901804"/>
            <a:ext cx="3957903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3" dirty="0">
                <a:solidFill>
                  <a:schemeClr val="bg1">
                    <a:lumMod val="65000"/>
                  </a:schemeClr>
                </a:solidFill>
                <a:latin typeface="KG Red Hands Outline" panose="02000000000000000000" pitchFamily="2" charset="77"/>
              </a:rPr>
              <a:t>PEGAMENTO AQUÍ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ED1F0ED-FB32-A341-83DA-544AC356F5DA}"/>
              </a:ext>
            </a:extLst>
          </p:cNvPr>
          <p:cNvSpPr txBox="1"/>
          <p:nvPr/>
        </p:nvSpPr>
        <p:spPr>
          <a:xfrm>
            <a:off x="3488267" y="6722533"/>
            <a:ext cx="325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/>
              <a:t>ELTARRODELOSIDIOMAS.COM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F407BAF-1260-4941-97CA-7686EA456B10}"/>
              </a:ext>
            </a:extLst>
          </p:cNvPr>
          <p:cNvSpPr/>
          <p:nvPr/>
        </p:nvSpPr>
        <p:spPr>
          <a:xfrm>
            <a:off x="3413615" y="3527998"/>
            <a:ext cx="3422616" cy="34226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3539806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4522</TotalTime>
  <Words>28</Words>
  <Application>Microsoft Macintosh PowerPoint</Application>
  <PresentationFormat>A4 (210 x 297 mm)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KG Red Hands Outline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56</cp:revision>
  <cp:lastPrinted>2018-12-15T17:04:05Z</cp:lastPrinted>
  <dcterms:created xsi:type="dcterms:W3CDTF">2018-12-12T18:31:46Z</dcterms:created>
  <dcterms:modified xsi:type="dcterms:W3CDTF">2020-11-16T15:46:12Z</dcterms:modified>
</cp:coreProperties>
</file>