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5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2E4DA-9CEA-8041-9254-83510F16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CFCFC-C209-6548-8AC6-8B5A384C9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CA01C8-0FB6-D341-A3B4-A9B063F8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37D380-3808-2B45-ACE5-70D2E145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3078C8-19ED-C04D-ACFF-7A49C1BA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39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3C311-02DB-D54C-B85A-38E80EE3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BFFC1B-348F-D548-9F4A-357C75389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5B889-9613-654A-98F0-8E9DEE24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C97357-5FC4-8046-87F8-C7242C11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0A510B-2BF9-B749-A31A-D355F8DD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18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447899-D183-734D-902D-0A50C08FB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670321-ABA0-D14C-AB41-67A0BC652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2B959-FC4C-134D-8CC7-8919E559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32F2C-54BC-BB4E-8182-14A02BE7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FC06E-A6A8-2F4B-A30C-6F627DC0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31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8A964-5BD0-224B-A670-519D6E9F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404371-CBB0-F54E-AF2F-DD3CC705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64EA4-DFF4-364B-9456-5ABD3BEB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76A78A-7F56-2442-81AA-7DFD7CA2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218F94-BC1E-9545-A702-4288D98F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92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09A03-50C7-8744-B070-E91B786F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1295F1-4057-6D44-A5CF-83E935610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CEBC16-3FD2-B847-A297-215B001E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F1E91-BB44-9B47-BB3D-8CD36E1D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13137D-D28A-B649-A908-DCAEA254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9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A3EA-031A-2B40-8B9B-94776905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68955D-80EA-0946-A457-A49C0ECD1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AA0942-2712-2A4F-99CC-2EE6F1926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27F09-D72A-5C48-BEF2-2F68C211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37CB69-964A-8847-8DD1-B6869E7A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89F8ED-D301-D44E-88D8-390CB8A4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34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2C967-24A3-2E49-B7A7-689D76B4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DD468E-D20D-024C-A3AE-6762C73A8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C608CE-8BFF-9B4E-AF6F-468889F1A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E714B1-3300-3549-B32F-13E7428B8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FB652F-A6D8-3A4D-9BDD-1949C6FEC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C9A786-80D2-B944-92EE-FB573174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36A66E-BF1B-664C-AFF3-C7FF18161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17DC30-CC84-C74A-950F-8CA71F1B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01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1A492-9E26-1B4E-9618-E8F9A72A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B80B7E-A08D-E741-BBD1-E1F1188A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D8BC8B-68FC-7D49-9D80-5699AA07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8F58A4-49AF-F444-BA73-41859419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65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61B62B-F9D6-ED44-9E77-5871887E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43CD57-5BB3-7C47-AFE5-060AA065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C70E33-4872-E445-8110-8734C171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97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83600-2728-0842-BAFA-CB42D574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AA283-CBEC-BA43-BD1C-F1C85B7A2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CFC5B9-1F5E-4945-BC00-58718AC38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52ABB5-E08E-BA45-B4DC-7A6CFEA8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D9134D-910B-E94D-AD08-89B311EE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81E92-1968-444C-ADAD-E5121A3F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51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C185C-CADA-5242-8E42-E4AD9AC8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FC565E-73F9-AC42-90ED-38A428841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6A99C7-97EC-1746-AF7F-BC8282528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340453-3EE6-794B-93E7-63915894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21EF18-F4F8-B748-BB7D-20F5AA82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E2CCC-BAAF-4F4F-9089-7175A61A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49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4197F7-4280-0A47-BEB8-ACE80F5A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30D7D9-CD6A-C140-9B42-14C74FE2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983B8-78A7-D64B-92EE-0A0042E7C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7336-3425-B144-9509-92E20482327A}" type="datetimeFigureOut">
              <a:rPr lang="es-ES" smtClean="0"/>
              <a:t>19/11/20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A7A72-F8A9-5341-812D-D18F91A6D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2D485A-297A-5648-8D80-D209B2773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1DB6-DFCA-5C45-8F71-ECA28DA6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87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E1D300AF-E5F3-A840-8566-7497D500563D}"/>
              </a:ext>
            </a:extLst>
          </p:cNvPr>
          <p:cNvSpPr/>
          <p:nvPr/>
        </p:nvSpPr>
        <p:spPr>
          <a:xfrm>
            <a:off x="2364022" y="385383"/>
            <a:ext cx="7211033" cy="1501784"/>
          </a:xfrm>
          <a:prstGeom prst="roundRect">
            <a:avLst/>
          </a:prstGeom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14943420">
                  <a:custGeom>
                    <a:avLst/>
                    <a:gdLst>
                      <a:gd name="connsiteX0" fmla="*/ 0 w 7211033"/>
                      <a:gd name="connsiteY0" fmla="*/ 250302 h 1501784"/>
                      <a:gd name="connsiteX1" fmla="*/ 250302 w 7211033"/>
                      <a:gd name="connsiteY1" fmla="*/ 0 h 1501784"/>
                      <a:gd name="connsiteX2" fmla="*/ 876609 w 7211033"/>
                      <a:gd name="connsiteY2" fmla="*/ 0 h 1501784"/>
                      <a:gd name="connsiteX3" fmla="*/ 1570020 w 7211033"/>
                      <a:gd name="connsiteY3" fmla="*/ 0 h 1501784"/>
                      <a:gd name="connsiteX4" fmla="*/ 2263431 w 7211033"/>
                      <a:gd name="connsiteY4" fmla="*/ 0 h 1501784"/>
                      <a:gd name="connsiteX5" fmla="*/ 2822633 w 7211033"/>
                      <a:gd name="connsiteY5" fmla="*/ 0 h 1501784"/>
                      <a:gd name="connsiteX6" fmla="*/ 3516044 w 7211033"/>
                      <a:gd name="connsiteY6" fmla="*/ 0 h 1501784"/>
                      <a:gd name="connsiteX7" fmla="*/ 4008142 w 7211033"/>
                      <a:gd name="connsiteY7" fmla="*/ 0 h 1501784"/>
                      <a:gd name="connsiteX8" fmla="*/ 4433136 w 7211033"/>
                      <a:gd name="connsiteY8" fmla="*/ 0 h 1501784"/>
                      <a:gd name="connsiteX9" fmla="*/ 4925234 w 7211033"/>
                      <a:gd name="connsiteY9" fmla="*/ 0 h 1501784"/>
                      <a:gd name="connsiteX10" fmla="*/ 5417332 w 7211033"/>
                      <a:gd name="connsiteY10" fmla="*/ 0 h 1501784"/>
                      <a:gd name="connsiteX11" fmla="*/ 5909430 w 7211033"/>
                      <a:gd name="connsiteY11" fmla="*/ 0 h 1501784"/>
                      <a:gd name="connsiteX12" fmla="*/ 6267320 w 7211033"/>
                      <a:gd name="connsiteY12" fmla="*/ 0 h 1501784"/>
                      <a:gd name="connsiteX13" fmla="*/ 6960731 w 7211033"/>
                      <a:gd name="connsiteY13" fmla="*/ 0 h 1501784"/>
                      <a:gd name="connsiteX14" fmla="*/ 7211033 w 7211033"/>
                      <a:gd name="connsiteY14" fmla="*/ 250302 h 1501784"/>
                      <a:gd name="connsiteX15" fmla="*/ 7211033 w 7211033"/>
                      <a:gd name="connsiteY15" fmla="*/ 730868 h 1501784"/>
                      <a:gd name="connsiteX16" fmla="*/ 7211033 w 7211033"/>
                      <a:gd name="connsiteY16" fmla="*/ 1251482 h 1501784"/>
                      <a:gd name="connsiteX17" fmla="*/ 6960731 w 7211033"/>
                      <a:gd name="connsiteY17" fmla="*/ 1501784 h 1501784"/>
                      <a:gd name="connsiteX18" fmla="*/ 6535737 w 7211033"/>
                      <a:gd name="connsiteY18" fmla="*/ 1501784 h 1501784"/>
                      <a:gd name="connsiteX19" fmla="*/ 6110743 w 7211033"/>
                      <a:gd name="connsiteY19" fmla="*/ 1501784 h 1501784"/>
                      <a:gd name="connsiteX20" fmla="*/ 5484437 w 7211033"/>
                      <a:gd name="connsiteY20" fmla="*/ 1501784 h 1501784"/>
                      <a:gd name="connsiteX21" fmla="*/ 5126547 w 7211033"/>
                      <a:gd name="connsiteY21" fmla="*/ 1501784 h 1501784"/>
                      <a:gd name="connsiteX22" fmla="*/ 4634449 w 7211033"/>
                      <a:gd name="connsiteY22" fmla="*/ 1501784 h 1501784"/>
                      <a:gd name="connsiteX23" fmla="*/ 4209455 w 7211033"/>
                      <a:gd name="connsiteY23" fmla="*/ 1501784 h 1501784"/>
                      <a:gd name="connsiteX24" fmla="*/ 3717357 w 7211033"/>
                      <a:gd name="connsiteY24" fmla="*/ 1501784 h 1501784"/>
                      <a:gd name="connsiteX25" fmla="*/ 3158155 w 7211033"/>
                      <a:gd name="connsiteY25" fmla="*/ 1501784 h 1501784"/>
                      <a:gd name="connsiteX26" fmla="*/ 2598952 w 7211033"/>
                      <a:gd name="connsiteY26" fmla="*/ 1501784 h 1501784"/>
                      <a:gd name="connsiteX27" fmla="*/ 2106854 w 7211033"/>
                      <a:gd name="connsiteY27" fmla="*/ 1501784 h 1501784"/>
                      <a:gd name="connsiteX28" fmla="*/ 1413443 w 7211033"/>
                      <a:gd name="connsiteY28" fmla="*/ 1501784 h 1501784"/>
                      <a:gd name="connsiteX29" fmla="*/ 854241 w 7211033"/>
                      <a:gd name="connsiteY29" fmla="*/ 1501784 h 1501784"/>
                      <a:gd name="connsiteX30" fmla="*/ 250302 w 7211033"/>
                      <a:gd name="connsiteY30" fmla="*/ 1501784 h 1501784"/>
                      <a:gd name="connsiteX31" fmla="*/ 0 w 7211033"/>
                      <a:gd name="connsiteY31" fmla="*/ 1251482 h 1501784"/>
                      <a:gd name="connsiteX32" fmla="*/ 0 w 7211033"/>
                      <a:gd name="connsiteY32" fmla="*/ 760904 h 1501784"/>
                      <a:gd name="connsiteX33" fmla="*/ 0 w 7211033"/>
                      <a:gd name="connsiteY33" fmla="*/ 250302 h 15017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211033" h="1501784" fill="none" extrusionOk="0">
                        <a:moveTo>
                          <a:pt x="0" y="250302"/>
                        </a:moveTo>
                        <a:cubicBezTo>
                          <a:pt x="23201" y="88616"/>
                          <a:pt x="129842" y="20574"/>
                          <a:pt x="250302" y="0"/>
                        </a:cubicBezTo>
                        <a:cubicBezTo>
                          <a:pt x="513886" y="-48887"/>
                          <a:pt x="695371" y="49762"/>
                          <a:pt x="876609" y="0"/>
                        </a:cubicBezTo>
                        <a:cubicBezTo>
                          <a:pt x="1057847" y="-49762"/>
                          <a:pt x="1296421" y="67086"/>
                          <a:pt x="1570020" y="0"/>
                        </a:cubicBezTo>
                        <a:cubicBezTo>
                          <a:pt x="1843619" y="-67086"/>
                          <a:pt x="2081705" y="60628"/>
                          <a:pt x="2263431" y="0"/>
                        </a:cubicBezTo>
                        <a:cubicBezTo>
                          <a:pt x="2445157" y="-60628"/>
                          <a:pt x="2693835" y="43399"/>
                          <a:pt x="2822633" y="0"/>
                        </a:cubicBezTo>
                        <a:cubicBezTo>
                          <a:pt x="2951431" y="-43399"/>
                          <a:pt x="3363876" y="27239"/>
                          <a:pt x="3516044" y="0"/>
                        </a:cubicBezTo>
                        <a:cubicBezTo>
                          <a:pt x="3668212" y="-27239"/>
                          <a:pt x="3817497" y="28124"/>
                          <a:pt x="4008142" y="0"/>
                        </a:cubicBezTo>
                        <a:cubicBezTo>
                          <a:pt x="4198787" y="-28124"/>
                          <a:pt x="4347677" y="40834"/>
                          <a:pt x="4433136" y="0"/>
                        </a:cubicBezTo>
                        <a:cubicBezTo>
                          <a:pt x="4518595" y="-40834"/>
                          <a:pt x="4684853" y="863"/>
                          <a:pt x="4925234" y="0"/>
                        </a:cubicBezTo>
                        <a:cubicBezTo>
                          <a:pt x="5165615" y="-863"/>
                          <a:pt x="5184691" y="16260"/>
                          <a:pt x="5417332" y="0"/>
                        </a:cubicBezTo>
                        <a:cubicBezTo>
                          <a:pt x="5649973" y="-16260"/>
                          <a:pt x="5686744" y="44219"/>
                          <a:pt x="5909430" y="0"/>
                        </a:cubicBezTo>
                        <a:cubicBezTo>
                          <a:pt x="6132116" y="-44219"/>
                          <a:pt x="6113724" y="26593"/>
                          <a:pt x="6267320" y="0"/>
                        </a:cubicBezTo>
                        <a:cubicBezTo>
                          <a:pt x="6420916" y="-26593"/>
                          <a:pt x="6704966" y="17661"/>
                          <a:pt x="6960731" y="0"/>
                        </a:cubicBezTo>
                        <a:cubicBezTo>
                          <a:pt x="7074296" y="-13240"/>
                          <a:pt x="7191904" y="134345"/>
                          <a:pt x="7211033" y="250302"/>
                        </a:cubicBezTo>
                        <a:cubicBezTo>
                          <a:pt x="7215739" y="354255"/>
                          <a:pt x="7172059" y="631087"/>
                          <a:pt x="7211033" y="730868"/>
                        </a:cubicBezTo>
                        <a:cubicBezTo>
                          <a:pt x="7250007" y="830649"/>
                          <a:pt x="7177542" y="1076721"/>
                          <a:pt x="7211033" y="1251482"/>
                        </a:cubicBezTo>
                        <a:cubicBezTo>
                          <a:pt x="7229411" y="1417714"/>
                          <a:pt x="7089698" y="1499147"/>
                          <a:pt x="6960731" y="1501784"/>
                        </a:cubicBezTo>
                        <a:cubicBezTo>
                          <a:pt x="6824520" y="1520379"/>
                          <a:pt x="6628413" y="1454732"/>
                          <a:pt x="6535737" y="1501784"/>
                        </a:cubicBezTo>
                        <a:cubicBezTo>
                          <a:pt x="6443061" y="1548836"/>
                          <a:pt x="6280774" y="1451710"/>
                          <a:pt x="6110743" y="1501784"/>
                        </a:cubicBezTo>
                        <a:cubicBezTo>
                          <a:pt x="5940712" y="1551858"/>
                          <a:pt x="5776606" y="1467379"/>
                          <a:pt x="5484437" y="1501784"/>
                        </a:cubicBezTo>
                        <a:cubicBezTo>
                          <a:pt x="5192268" y="1536189"/>
                          <a:pt x="5281032" y="1491565"/>
                          <a:pt x="5126547" y="1501784"/>
                        </a:cubicBezTo>
                        <a:cubicBezTo>
                          <a:pt x="4972062" y="1512003"/>
                          <a:pt x="4872065" y="1472898"/>
                          <a:pt x="4634449" y="1501784"/>
                        </a:cubicBezTo>
                        <a:cubicBezTo>
                          <a:pt x="4396833" y="1530670"/>
                          <a:pt x="4341738" y="1484067"/>
                          <a:pt x="4209455" y="1501784"/>
                        </a:cubicBezTo>
                        <a:cubicBezTo>
                          <a:pt x="4077172" y="1519501"/>
                          <a:pt x="3927888" y="1465149"/>
                          <a:pt x="3717357" y="1501784"/>
                        </a:cubicBezTo>
                        <a:cubicBezTo>
                          <a:pt x="3506826" y="1538419"/>
                          <a:pt x="3402238" y="1499435"/>
                          <a:pt x="3158155" y="1501784"/>
                        </a:cubicBezTo>
                        <a:cubicBezTo>
                          <a:pt x="2914072" y="1504133"/>
                          <a:pt x="2857306" y="1480654"/>
                          <a:pt x="2598952" y="1501784"/>
                        </a:cubicBezTo>
                        <a:cubicBezTo>
                          <a:pt x="2340598" y="1522914"/>
                          <a:pt x="2232542" y="1475745"/>
                          <a:pt x="2106854" y="1501784"/>
                        </a:cubicBezTo>
                        <a:cubicBezTo>
                          <a:pt x="1981166" y="1527823"/>
                          <a:pt x="1615033" y="1462813"/>
                          <a:pt x="1413443" y="1501784"/>
                        </a:cubicBezTo>
                        <a:cubicBezTo>
                          <a:pt x="1211853" y="1540755"/>
                          <a:pt x="1074440" y="1460251"/>
                          <a:pt x="854241" y="1501784"/>
                        </a:cubicBezTo>
                        <a:cubicBezTo>
                          <a:pt x="634042" y="1543317"/>
                          <a:pt x="414740" y="1477773"/>
                          <a:pt x="250302" y="1501784"/>
                        </a:cubicBezTo>
                        <a:cubicBezTo>
                          <a:pt x="106328" y="1526857"/>
                          <a:pt x="38089" y="1392047"/>
                          <a:pt x="0" y="1251482"/>
                        </a:cubicBezTo>
                        <a:cubicBezTo>
                          <a:pt x="-13372" y="1087035"/>
                          <a:pt x="1674" y="883031"/>
                          <a:pt x="0" y="760904"/>
                        </a:cubicBezTo>
                        <a:cubicBezTo>
                          <a:pt x="-1674" y="638777"/>
                          <a:pt x="7468" y="463085"/>
                          <a:pt x="0" y="250302"/>
                        </a:cubicBezTo>
                        <a:close/>
                      </a:path>
                      <a:path w="7211033" h="1501784" stroke="0" extrusionOk="0">
                        <a:moveTo>
                          <a:pt x="0" y="250302"/>
                        </a:moveTo>
                        <a:cubicBezTo>
                          <a:pt x="-25042" y="115347"/>
                          <a:pt x="94854" y="-3511"/>
                          <a:pt x="250302" y="0"/>
                        </a:cubicBezTo>
                        <a:cubicBezTo>
                          <a:pt x="482743" y="-79744"/>
                          <a:pt x="689680" y="9498"/>
                          <a:pt x="943713" y="0"/>
                        </a:cubicBezTo>
                        <a:cubicBezTo>
                          <a:pt x="1197746" y="-9498"/>
                          <a:pt x="1374001" y="21261"/>
                          <a:pt x="1570020" y="0"/>
                        </a:cubicBezTo>
                        <a:cubicBezTo>
                          <a:pt x="1766039" y="-21261"/>
                          <a:pt x="1974037" y="30855"/>
                          <a:pt x="2263431" y="0"/>
                        </a:cubicBezTo>
                        <a:cubicBezTo>
                          <a:pt x="2552825" y="-30855"/>
                          <a:pt x="2656087" y="19687"/>
                          <a:pt x="2822633" y="0"/>
                        </a:cubicBezTo>
                        <a:cubicBezTo>
                          <a:pt x="2989179" y="-19687"/>
                          <a:pt x="3171475" y="36524"/>
                          <a:pt x="3381836" y="0"/>
                        </a:cubicBezTo>
                        <a:cubicBezTo>
                          <a:pt x="3592197" y="-36524"/>
                          <a:pt x="3693289" y="44691"/>
                          <a:pt x="3806829" y="0"/>
                        </a:cubicBezTo>
                        <a:cubicBezTo>
                          <a:pt x="3920369" y="-44691"/>
                          <a:pt x="4356439" y="76374"/>
                          <a:pt x="4500240" y="0"/>
                        </a:cubicBezTo>
                        <a:cubicBezTo>
                          <a:pt x="4644041" y="-76374"/>
                          <a:pt x="4822184" y="33369"/>
                          <a:pt x="4925234" y="0"/>
                        </a:cubicBezTo>
                        <a:cubicBezTo>
                          <a:pt x="5028284" y="-33369"/>
                          <a:pt x="5471781" y="28896"/>
                          <a:pt x="5618645" y="0"/>
                        </a:cubicBezTo>
                        <a:cubicBezTo>
                          <a:pt x="5765509" y="-28896"/>
                          <a:pt x="5985613" y="42864"/>
                          <a:pt x="6177848" y="0"/>
                        </a:cubicBezTo>
                        <a:cubicBezTo>
                          <a:pt x="6370083" y="-42864"/>
                          <a:pt x="6687572" y="80634"/>
                          <a:pt x="6960731" y="0"/>
                        </a:cubicBezTo>
                        <a:cubicBezTo>
                          <a:pt x="7106589" y="513"/>
                          <a:pt x="7232283" y="108669"/>
                          <a:pt x="7211033" y="250302"/>
                        </a:cubicBezTo>
                        <a:cubicBezTo>
                          <a:pt x="7246117" y="454290"/>
                          <a:pt x="7171874" y="536443"/>
                          <a:pt x="7211033" y="770916"/>
                        </a:cubicBezTo>
                        <a:cubicBezTo>
                          <a:pt x="7250192" y="1005389"/>
                          <a:pt x="7186402" y="1143265"/>
                          <a:pt x="7211033" y="1251482"/>
                        </a:cubicBezTo>
                        <a:cubicBezTo>
                          <a:pt x="7220946" y="1394387"/>
                          <a:pt x="7106097" y="1523987"/>
                          <a:pt x="6960731" y="1501784"/>
                        </a:cubicBezTo>
                        <a:cubicBezTo>
                          <a:pt x="6661393" y="1544102"/>
                          <a:pt x="6582380" y="1443562"/>
                          <a:pt x="6267320" y="1501784"/>
                        </a:cubicBezTo>
                        <a:cubicBezTo>
                          <a:pt x="5952260" y="1560006"/>
                          <a:pt x="6035926" y="1464706"/>
                          <a:pt x="5842326" y="1501784"/>
                        </a:cubicBezTo>
                        <a:cubicBezTo>
                          <a:pt x="5648726" y="1538862"/>
                          <a:pt x="5604225" y="1490955"/>
                          <a:pt x="5484437" y="1501784"/>
                        </a:cubicBezTo>
                        <a:cubicBezTo>
                          <a:pt x="5364649" y="1512613"/>
                          <a:pt x="5180686" y="1492936"/>
                          <a:pt x="4992338" y="1501784"/>
                        </a:cubicBezTo>
                        <a:cubicBezTo>
                          <a:pt x="4803990" y="1510632"/>
                          <a:pt x="4757115" y="1484154"/>
                          <a:pt x="4634449" y="1501784"/>
                        </a:cubicBezTo>
                        <a:cubicBezTo>
                          <a:pt x="4511783" y="1519414"/>
                          <a:pt x="4417176" y="1469600"/>
                          <a:pt x="4276559" y="1501784"/>
                        </a:cubicBezTo>
                        <a:cubicBezTo>
                          <a:pt x="4135942" y="1533968"/>
                          <a:pt x="3984768" y="1484582"/>
                          <a:pt x="3784461" y="1501784"/>
                        </a:cubicBezTo>
                        <a:cubicBezTo>
                          <a:pt x="3584154" y="1518986"/>
                          <a:pt x="3558718" y="1492246"/>
                          <a:pt x="3426572" y="1501784"/>
                        </a:cubicBezTo>
                        <a:cubicBezTo>
                          <a:pt x="3294426" y="1511322"/>
                          <a:pt x="3191284" y="1489395"/>
                          <a:pt x="3068682" y="1501784"/>
                        </a:cubicBezTo>
                        <a:cubicBezTo>
                          <a:pt x="2946080" y="1514173"/>
                          <a:pt x="2748195" y="1440253"/>
                          <a:pt x="2509480" y="1501784"/>
                        </a:cubicBezTo>
                        <a:cubicBezTo>
                          <a:pt x="2270765" y="1563315"/>
                          <a:pt x="2202283" y="1434748"/>
                          <a:pt x="1950277" y="1501784"/>
                        </a:cubicBezTo>
                        <a:cubicBezTo>
                          <a:pt x="1698271" y="1568820"/>
                          <a:pt x="1470933" y="1467268"/>
                          <a:pt x="1256866" y="1501784"/>
                        </a:cubicBezTo>
                        <a:cubicBezTo>
                          <a:pt x="1042799" y="1536300"/>
                          <a:pt x="982563" y="1493573"/>
                          <a:pt x="898977" y="1501784"/>
                        </a:cubicBezTo>
                        <a:cubicBezTo>
                          <a:pt x="815391" y="1509995"/>
                          <a:pt x="511818" y="1451958"/>
                          <a:pt x="250302" y="1501784"/>
                        </a:cubicBezTo>
                        <a:cubicBezTo>
                          <a:pt x="84024" y="1525730"/>
                          <a:pt x="-13582" y="1386850"/>
                          <a:pt x="0" y="1251482"/>
                        </a:cubicBezTo>
                        <a:cubicBezTo>
                          <a:pt x="-29973" y="1100602"/>
                          <a:pt x="8360" y="840817"/>
                          <a:pt x="0" y="730868"/>
                        </a:cubicBezTo>
                        <a:cubicBezTo>
                          <a:pt x="-8360" y="620919"/>
                          <a:pt x="16991" y="349109"/>
                          <a:pt x="0" y="250302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400" dirty="0">
                <a:ln cap="sq" cmpd="sng">
                  <a:solidFill>
                    <a:schemeClr val="tx1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latin typeface="akaDylan Collage" pitchFamily="82" charset="77"/>
              </a:rPr>
              <a:t>Palabras con el  sonido G</a:t>
            </a:r>
          </a:p>
        </p:txBody>
      </p:sp>
      <p:pic>
        <p:nvPicPr>
          <p:cNvPr id="2" name="Dado sonido G.mp4" descr="Dado sonido G.mp4">
            <a:hlinkClick r:id="" action="ppaction://media"/>
            <a:extLst>
              <a:ext uri="{FF2B5EF4-FFF2-40B4-BE49-F238E27FC236}">
                <a16:creationId xmlns:a16="http://schemas.microsoft.com/office/drawing/2014/main" id="{C151B250-F70D-334C-AF3D-E5210753F04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46906" y="2297192"/>
            <a:ext cx="3898187" cy="3898187"/>
          </a:xfrm>
          <a:prstGeom prst="rect">
            <a:avLst/>
          </a:prstGeom>
          <a:ln w="38100">
            <a:solidFill>
              <a:schemeClr val="tx1"/>
            </a:solidFill>
            <a:prstDash val="solid"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461EC70-1FBA-F449-B80C-41E1D2710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0726" y="3722411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42159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6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Macintosh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akaDylan Collage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2</cp:revision>
  <dcterms:created xsi:type="dcterms:W3CDTF">2020-11-19T16:14:23Z</dcterms:created>
  <dcterms:modified xsi:type="dcterms:W3CDTF">2020-11-19T16:17:25Z</dcterms:modified>
</cp:coreProperties>
</file>