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E4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7" d="100"/>
          <a:sy n="37" d="100"/>
        </p:scale>
        <p:origin x="1620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6D7CE3-B574-49A2-9C5E-2929BD377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1ED00DE-0A6C-4658-B9C8-5FD69D1A1D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91B78A-730E-4DCB-912D-79B641925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3EBB-7659-43D2-A8A5-60D42D4107AE}" type="datetimeFigureOut">
              <a:rPr lang="es-ES" smtClean="0"/>
              <a:t>10/11/2020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96ABDA-E3FA-4677-AC51-48D225D57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FAB25E-E165-49FA-8B3D-B3A2D862B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268AC-6AD2-476D-8147-EB9F6E3C91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2110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0932E0-CB87-4C3E-ABB7-C15683F0F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4250BA0-9577-494F-BBF2-A8E410E75B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30195A-F1E8-4D6B-B867-608A01932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3EBB-7659-43D2-A8A5-60D42D4107AE}" type="datetimeFigureOut">
              <a:rPr lang="es-ES" smtClean="0"/>
              <a:t>10/11/2020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1B144F-58CC-4079-80BD-CDCE76C5F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CF91DE-271B-440A-8C63-D328B68E2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268AC-6AD2-476D-8147-EB9F6E3C91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3970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D9559B8-BD0C-42D4-BF1A-9ED27BDD5C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ED69B0-BAA4-4D4A-A238-0B40285B1F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E001C2-A7DC-4ABF-B4B8-09C32A966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3EBB-7659-43D2-A8A5-60D42D4107AE}" type="datetimeFigureOut">
              <a:rPr lang="es-ES" smtClean="0"/>
              <a:t>10/11/2020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018D28-6A7F-4323-8444-469B74D87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98A4DB-1497-47DC-A294-C9C09F827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268AC-6AD2-476D-8147-EB9F6E3C91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8137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FDF641-C3A1-4C84-90DC-098D95C0E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0F1DD9-67EB-4770-9D90-947A0DBBC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03060F-72F0-4A61-BECE-7AD7A136C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3EBB-7659-43D2-A8A5-60D42D4107AE}" type="datetimeFigureOut">
              <a:rPr lang="es-ES" smtClean="0"/>
              <a:t>10/11/2020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0734DF-9DA5-4115-B1F7-1523187D3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269166-E82F-4D9C-96DC-C4AB21B03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268AC-6AD2-476D-8147-EB9F6E3C91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67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B263F3-389D-4670-BD26-B410E7118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A74F75-C614-43DE-942F-0AE83FAE7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1FFEB6-CAB3-4C45-8FB7-DA1A2CFA4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3EBB-7659-43D2-A8A5-60D42D4107AE}" type="datetimeFigureOut">
              <a:rPr lang="es-ES" smtClean="0"/>
              <a:t>10/11/2020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A28C70-A1FF-46B1-8F06-EEABB6ADD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094B2A-E179-45A3-AA52-0CF620D2E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268AC-6AD2-476D-8147-EB9F6E3C91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3765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81093A-A4D4-41B6-A72A-38BD1FA1C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6D1CF6-09EF-4069-BB3A-DA3AEC6618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25F828A-9C4A-454C-B7F3-C355B3DEB6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20C5FD-FC7A-4C33-BA9B-312E1B96E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3EBB-7659-43D2-A8A5-60D42D4107AE}" type="datetimeFigureOut">
              <a:rPr lang="es-ES" smtClean="0"/>
              <a:t>10/11/2020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7A2DF6F-3C40-4E8D-9A8B-C1BB1A364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332E900-FBAF-4197-8113-9C9981108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268AC-6AD2-476D-8147-EB9F6E3C91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6052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CF791A-79D4-48A3-BA03-277AED033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B8A5FFE-B078-4F05-B00E-BF1EBE82D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01AFB96-8FF5-4EF0-80EE-25FAFF2B12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D3EBC54-0280-41A9-96C3-9B7D95BCEF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ECA08C6-2B12-4C29-A89F-FE6E567B12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18A3CC4-3868-4B87-95FE-2CC70435E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3EBB-7659-43D2-A8A5-60D42D4107AE}" type="datetimeFigureOut">
              <a:rPr lang="es-ES" smtClean="0"/>
              <a:t>10/11/2020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BB806DF-6ACB-4A1E-B4C8-0A50406B9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C5E7678-298E-4513-B5DD-9B63277D9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268AC-6AD2-476D-8147-EB9F6E3C91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5862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5C7653-0E69-4969-89C9-D0BA6BA7E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87C3964-39F3-4FB4-AE7F-25AA0B23B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3EBB-7659-43D2-A8A5-60D42D4107AE}" type="datetimeFigureOut">
              <a:rPr lang="es-ES" smtClean="0"/>
              <a:t>10/11/2020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E8427F1-82D4-4096-9A46-F67281771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18C43D2-9E4C-4E4B-A5FE-EBCCECA49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268AC-6AD2-476D-8147-EB9F6E3C91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2854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D9FB0A0-9D3E-4BAA-A30B-0E1B807D2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3EBB-7659-43D2-A8A5-60D42D4107AE}" type="datetimeFigureOut">
              <a:rPr lang="es-ES" smtClean="0"/>
              <a:t>10/11/2020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3BC07FF-98E6-4963-9752-9B4AE4965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45B4D56-06B3-492F-A428-32686CBF9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268AC-6AD2-476D-8147-EB9F6E3C91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242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5C3A60-8B41-4116-9DFC-F7CC8E46B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162828-15E6-4CDE-AE25-922EF76B0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F28DF4B-23D9-4D34-BF26-B1298CA23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2FB565C-A8B1-4026-A5D1-E411D4BD6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3EBB-7659-43D2-A8A5-60D42D4107AE}" type="datetimeFigureOut">
              <a:rPr lang="es-ES" smtClean="0"/>
              <a:t>10/11/2020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C1D7A1-2F53-4765-8CBB-BAE729B5F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2484BD2-ADC5-4E4F-B0DD-9BD541815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268AC-6AD2-476D-8147-EB9F6E3C91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8523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D207EE-5BDA-4A3E-A8B0-B2E8454D6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6760577-C72A-47BE-BCAF-7CE6843651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A3D0C66-0C9E-4CA2-9ECC-69AFBD93BC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13BA758-2F99-48BA-9586-9023106B0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3EBB-7659-43D2-A8A5-60D42D4107AE}" type="datetimeFigureOut">
              <a:rPr lang="es-ES" smtClean="0"/>
              <a:t>10/11/2020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133A84-A20B-4DB2-B869-0F8C1E9BB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081AF07-92BE-4524-B5BD-4ED556A12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268AC-6AD2-476D-8147-EB9F6E3C91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5075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2EFF553-6BA4-4527-A831-B1B8B8B93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C38E624-AEB3-49AF-ABE4-3FF3EAF41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DA4C30-FA55-42FD-86C1-9E616C0EBB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A3EBB-7659-43D2-A8A5-60D42D4107AE}" type="datetimeFigureOut">
              <a:rPr lang="es-ES" smtClean="0"/>
              <a:t>10/11/2020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B7DCA3-AD8D-4D91-909E-4539347859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EDFF97-FA74-4C72-BE59-83EB4B4C8E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268AC-6AD2-476D-8147-EB9F6E3C91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0076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liseo 2" descr="Logotipo&#10;&#10;Descripción generada automáticamente">
            <a:extLst>
              <a:ext uri="{FF2B5EF4-FFF2-40B4-BE49-F238E27FC236}">
                <a16:creationId xmlns:a16="http://schemas.microsoft.com/office/drawing/2014/main" id="{B7929F8E-24BA-4CFA-B1BD-9A971C155F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835" y="3846748"/>
            <a:ext cx="1800000" cy="1800000"/>
          </a:xfrm>
          <a:prstGeom prst="rect">
            <a:avLst/>
          </a:prstGeom>
        </p:spPr>
      </p:pic>
      <p:pic>
        <p:nvPicPr>
          <p:cNvPr id="9" name="Torre 2" descr="Icono&#10;&#10;Descripción generada automáticamente">
            <a:extLst>
              <a:ext uri="{FF2B5EF4-FFF2-40B4-BE49-F238E27FC236}">
                <a16:creationId xmlns:a16="http://schemas.microsoft.com/office/drawing/2014/main" id="{EE408493-73E4-4FAC-8094-5EC9941669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827" y="3846748"/>
            <a:ext cx="1800000" cy="1800000"/>
          </a:xfrm>
          <a:prstGeom prst="rect">
            <a:avLst/>
          </a:prstGeom>
        </p:spPr>
      </p:pic>
      <p:pic>
        <p:nvPicPr>
          <p:cNvPr id="15" name="Coliseo 1" descr="Logotipo&#10;&#10;Descripción generada automáticamente">
            <a:extLst>
              <a:ext uri="{FF2B5EF4-FFF2-40B4-BE49-F238E27FC236}">
                <a16:creationId xmlns:a16="http://schemas.microsoft.com/office/drawing/2014/main" id="{C091EF64-C336-481D-A7F9-5819DB6366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853" y="3846748"/>
            <a:ext cx="1800000" cy="1800000"/>
          </a:xfrm>
          <a:prstGeom prst="rect">
            <a:avLst/>
          </a:prstGeom>
        </p:spPr>
      </p:pic>
      <p:pic>
        <p:nvPicPr>
          <p:cNvPr id="7" name="Park 2" descr="Logotipo&#10;&#10;Descripción generada automáticamente">
            <a:extLst>
              <a:ext uri="{FF2B5EF4-FFF2-40B4-BE49-F238E27FC236}">
                <a16:creationId xmlns:a16="http://schemas.microsoft.com/office/drawing/2014/main" id="{2010A942-6E06-49B9-BC04-A8011CDB41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827" y="686105"/>
            <a:ext cx="1800000" cy="1800000"/>
          </a:xfrm>
          <a:prstGeom prst="rect">
            <a:avLst/>
          </a:prstGeom>
        </p:spPr>
      </p:pic>
      <p:pic>
        <p:nvPicPr>
          <p:cNvPr id="19" name="Torre 1" descr="Icono&#10;&#10;Descripción generada automáticamente">
            <a:extLst>
              <a:ext uri="{FF2B5EF4-FFF2-40B4-BE49-F238E27FC236}">
                <a16:creationId xmlns:a16="http://schemas.microsoft.com/office/drawing/2014/main" id="{19FE31F1-2067-476E-B093-85C182079D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844" y="3846748"/>
            <a:ext cx="1800000" cy="1800000"/>
          </a:xfrm>
          <a:prstGeom prst="rect">
            <a:avLst/>
          </a:prstGeom>
        </p:spPr>
      </p:pic>
      <p:pic>
        <p:nvPicPr>
          <p:cNvPr id="11" name="Moscú 2" descr="Logotipo&#10;&#10;Descripción generada automáticamente">
            <a:extLst>
              <a:ext uri="{FF2B5EF4-FFF2-40B4-BE49-F238E27FC236}">
                <a16:creationId xmlns:a16="http://schemas.microsoft.com/office/drawing/2014/main" id="{F89B1185-137C-4925-99DB-140A239EAD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835" y="686105"/>
            <a:ext cx="1800000" cy="1800000"/>
          </a:xfrm>
          <a:prstGeom prst="rect">
            <a:avLst/>
          </a:prstGeom>
        </p:spPr>
      </p:pic>
      <p:pic>
        <p:nvPicPr>
          <p:cNvPr id="13" name="Sagrada 1">
            <a:extLst>
              <a:ext uri="{FF2B5EF4-FFF2-40B4-BE49-F238E27FC236}">
                <a16:creationId xmlns:a16="http://schemas.microsoft.com/office/drawing/2014/main" id="{AF1C369D-16C1-406B-96C5-8C6C1F0DFAF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62" y="686105"/>
            <a:ext cx="1800000" cy="1800000"/>
          </a:xfrm>
          <a:prstGeom prst="rect">
            <a:avLst/>
          </a:prstGeom>
        </p:spPr>
      </p:pic>
      <p:pic>
        <p:nvPicPr>
          <p:cNvPr id="23" name="Sagrada 2">
            <a:extLst>
              <a:ext uri="{FF2B5EF4-FFF2-40B4-BE49-F238E27FC236}">
                <a16:creationId xmlns:a16="http://schemas.microsoft.com/office/drawing/2014/main" id="{95C2A30A-4976-48C7-865A-44524643619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62" y="3846748"/>
            <a:ext cx="1800000" cy="1800000"/>
          </a:xfrm>
          <a:prstGeom prst="rect">
            <a:avLst/>
          </a:prstGeom>
        </p:spPr>
      </p:pic>
      <p:pic>
        <p:nvPicPr>
          <p:cNvPr id="17" name="Park 1" descr="Logotipo&#10;&#10;Descripción generada automáticamente">
            <a:extLst>
              <a:ext uri="{FF2B5EF4-FFF2-40B4-BE49-F238E27FC236}">
                <a16:creationId xmlns:a16="http://schemas.microsoft.com/office/drawing/2014/main" id="{010299F3-89C1-4053-89D6-8406D68048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000" y="686105"/>
            <a:ext cx="1800000" cy="1800000"/>
          </a:xfrm>
          <a:prstGeom prst="rect">
            <a:avLst/>
          </a:prstGeom>
        </p:spPr>
      </p:pic>
      <p:pic>
        <p:nvPicPr>
          <p:cNvPr id="21" name="Moscú 1" descr="Logotipo&#10;&#10;Descripción generada automáticamente">
            <a:extLst>
              <a:ext uri="{FF2B5EF4-FFF2-40B4-BE49-F238E27FC236}">
                <a16:creationId xmlns:a16="http://schemas.microsoft.com/office/drawing/2014/main" id="{3F69367F-9BF8-4542-93B6-D63D63D349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293" y="686105"/>
            <a:ext cx="1800000" cy="1800000"/>
          </a:xfrm>
          <a:prstGeom prst="rect">
            <a:avLst/>
          </a:prstGeom>
        </p:spPr>
      </p:pic>
      <p:sp>
        <p:nvSpPr>
          <p:cNvPr id="24" name="1">
            <a:extLst>
              <a:ext uri="{FF2B5EF4-FFF2-40B4-BE49-F238E27FC236}">
                <a16:creationId xmlns:a16="http://schemas.microsoft.com/office/drawing/2014/main" id="{5DDCEB1B-9C6E-4739-8C43-BE5D0C9B42AA}"/>
              </a:ext>
            </a:extLst>
          </p:cNvPr>
          <p:cNvSpPr/>
          <p:nvPr/>
        </p:nvSpPr>
        <p:spPr>
          <a:xfrm>
            <a:off x="316327" y="185529"/>
            <a:ext cx="1894755" cy="3074505"/>
          </a:xfrm>
          <a:prstGeom prst="roundRect">
            <a:avLst/>
          </a:prstGeom>
          <a:solidFill>
            <a:srgbClr val="50E43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 dirty="0"/>
          </a:p>
        </p:txBody>
      </p:sp>
      <p:sp>
        <p:nvSpPr>
          <p:cNvPr id="26" name="2">
            <a:extLst>
              <a:ext uri="{FF2B5EF4-FFF2-40B4-BE49-F238E27FC236}">
                <a16:creationId xmlns:a16="http://schemas.microsoft.com/office/drawing/2014/main" id="{5F9F483F-89FA-42B1-AFDE-AD3DD302FC5D}"/>
              </a:ext>
            </a:extLst>
          </p:cNvPr>
          <p:cNvSpPr/>
          <p:nvPr/>
        </p:nvSpPr>
        <p:spPr>
          <a:xfrm>
            <a:off x="2710293" y="185528"/>
            <a:ext cx="1894755" cy="3074505"/>
          </a:xfrm>
          <a:prstGeom prst="roundRect">
            <a:avLst/>
          </a:prstGeom>
          <a:solidFill>
            <a:srgbClr val="50E43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 dirty="0"/>
          </a:p>
        </p:txBody>
      </p:sp>
      <p:sp>
        <p:nvSpPr>
          <p:cNvPr id="32" name="3">
            <a:extLst>
              <a:ext uri="{FF2B5EF4-FFF2-40B4-BE49-F238E27FC236}">
                <a16:creationId xmlns:a16="http://schemas.microsoft.com/office/drawing/2014/main" id="{383E7570-841C-43C9-9357-B755E331176B}"/>
              </a:ext>
            </a:extLst>
          </p:cNvPr>
          <p:cNvSpPr/>
          <p:nvPr/>
        </p:nvSpPr>
        <p:spPr>
          <a:xfrm>
            <a:off x="5104259" y="185529"/>
            <a:ext cx="1894755" cy="3074505"/>
          </a:xfrm>
          <a:prstGeom prst="roundRect">
            <a:avLst/>
          </a:prstGeom>
          <a:solidFill>
            <a:srgbClr val="50E43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 dirty="0"/>
          </a:p>
        </p:txBody>
      </p:sp>
      <p:sp>
        <p:nvSpPr>
          <p:cNvPr id="34" name="4">
            <a:extLst>
              <a:ext uri="{FF2B5EF4-FFF2-40B4-BE49-F238E27FC236}">
                <a16:creationId xmlns:a16="http://schemas.microsoft.com/office/drawing/2014/main" id="{FB9704DA-2653-4539-8EFF-C78FBA5AFDFD}"/>
              </a:ext>
            </a:extLst>
          </p:cNvPr>
          <p:cNvSpPr/>
          <p:nvPr/>
        </p:nvSpPr>
        <p:spPr>
          <a:xfrm>
            <a:off x="7498225" y="185528"/>
            <a:ext cx="1894755" cy="3074505"/>
          </a:xfrm>
          <a:prstGeom prst="roundRect">
            <a:avLst/>
          </a:prstGeom>
          <a:solidFill>
            <a:srgbClr val="50E43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 dirty="0"/>
          </a:p>
        </p:txBody>
      </p:sp>
      <p:sp>
        <p:nvSpPr>
          <p:cNvPr id="36" name="5">
            <a:extLst>
              <a:ext uri="{FF2B5EF4-FFF2-40B4-BE49-F238E27FC236}">
                <a16:creationId xmlns:a16="http://schemas.microsoft.com/office/drawing/2014/main" id="{58F730EE-5EE8-4500-82A9-BF6CD817E20F}"/>
              </a:ext>
            </a:extLst>
          </p:cNvPr>
          <p:cNvSpPr/>
          <p:nvPr/>
        </p:nvSpPr>
        <p:spPr>
          <a:xfrm>
            <a:off x="9889177" y="185528"/>
            <a:ext cx="1894755" cy="3074505"/>
          </a:xfrm>
          <a:prstGeom prst="roundRect">
            <a:avLst/>
          </a:prstGeom>
          <a:solidFill>
            <a:srgbClr val="50E43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 dirty="0"/>
          </a:p>
        </p:txBody>
      </p:sp>
      <p:sp>
        <p:nvSpPr>
          <p:cNvPr id="38" name="6">
            <a:extLst>
              <a:ext uri="{FF2B5EF4-FFF2-40B4-BE49-F238E27FC236}">
                <a16:creationId xmlns:a16="http://schemas.microsoft.com/office/drawing/2014/main" id="{8D1A978E-B9BE-416F-BDA5-5752EB157566}"/>
              </a:ext>
            </a:extLst>
          </p:cNvPr>
          <p:cNvSpPr/>
          <p:nvPr/>
        </p:nvSpPr>
        <p:spPr>
          <a:xfrm>
            <a:off x="316327" y="3428999"/>
            <a:ext cx="1894755" cy="3074505"/>
          </a:xfrm>
          <a:prstGeom prst="roundRect">
            <a:avLst/>
          </a:prstGeom>
          <a:solidFill>
            <a:srgbClr val="50E43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 dirty="0"/>
          </a:p>
        </p:txBody>
      </p:sp>
      <p:sp>
        <p:nvSpPr>
          <p:cNvPr id="40" name="7">
            <a:extLst>
              <a:ext uri="{FF2B5EF4-FFF2-40B4-BE49-F238E27FC236}">
                <a16:creationId xmlns:a16="http://schemas.microsoft.com/office/drawing/2014/main" id="{80C11AE3-AE0E-4561-98A2-AF6E166665A3}"/>
              </a:ext>
            </a:extLst>
          </p:cNvPr>
          <p:cNvSpPr/>
          <p:nvPr/>
        </p:nvSpPr>
        <p:spPr>
          <a:xfrm>
            <a:off x="2710293" y="3428998"/>
            <a:ext cx="1894755" cy="3074505"/>
          </a:xfrm>
          <a:prstGeom prst="roundRect">
            <a:avLst/>
          </a:prstGeom>
          <a:solidFill>
            <a:srgbClr val="50E43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 dirty="0"/>
          </a:p>
        </p:txBody>
      </p:sp>
      <p:sp>
        <p:nvSpPr>
          <p:cNvPr id="42" name="8">
            <a:extLst>
              <a:ext uri="{FF2B5EF4-FFF2-40B4-BE49-F238E27FC236}">
                <a16:creationId xmlns:a16="http://schemas.microsoft.com/office/drawing/2014/main" id="{9A11AAAC-32D6-401D-A96F-8348D1ABBB7D}"/>
              </a:ext>
            </a:extLst>
          </p:cNvPr>
          <p:cNvSpPr/>
          <p:nvPr/>
        </p:nvSpPr>
        <p:spPr>
          <a:xfrm>
            <a:off x="5104259" y="3428999"/>
            <a:ext cx="1894755" cy="3074505"/>
          </a:xfrm>
          <a:prstGeom prst="roundRect">
            <a:avLst/>
          </a:prstGeom>
          <a:solidFill>
            <a:srgbClr val="50E43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 dirty="0"/>
          </a:p>
        </p:txBody>
      </p:sp>
      <p:sp>
        <p:nvSpPr>
          <p:cNvPr id="44" name="9">
            <a:extLst>
              <a:ext uri="{FF2B5EF4-FFF2-40B4-BE49-F238E27FC236}">
                <a16:creationId xmlns:a16="http://schemas.microsoft.com/office/drawing/2014/main" id="{CC91ACC8-088A-4E7B-92A3-C1451828BB2B}"/>
              </a:ext>
            </a:extLst>
          </p:cNvPr>
          <p:cNvSpPr/>
          <p:nvPr/>
        </p:nvSpPr>
        <p:spPr>
          <a:xfrm>
            <a:off x="7498225" y="3428998"/>
            <a:ext cx="1894755" cy="3074505"/>
          </a:xfrm>
          <a:prstGeom prst="roundRect">
            <a:avLst/>
          </a:prstGeom>
          <a:solidFill>
            <a:srgbClr val="50E43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 dirty="0"/>
          </a:p>
        </p:txBody>
      </p:sp>
      <p:sp>
        <p:nvSpPr>
          <p:cNvPr id="46" name="10">
            <a:extLst>
              <a:ext uri="{FF2B5EF4-FFF2-40B4-BE49-F238E27FC236}">
                <a16:creationId xmlns:a16="http://schemas.microsoft.com/office/drawing/2014/main" id="{EAE7B03F-87F8-4D7D-A90A-F406A779A9F8}"/>
              </a:ext>
            </a:extLst>
          </p:cNvPr>
          <p:cNvSpPr/>
          <p:nvPr/>
        </p:nvSpPr>
        <p:spPr>
          <a:xfrm>
            <a:off x="9889177" y="3428998"/>
            <a:ext cx="1894755" cy="3074505"/>
          </a:xfrm>
          <a:prstGeom prst="roundRect">
            <a:avLst/>
          </a:prstGeom>
          <a:solidFill>
            <a:srgbClr val="50E43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01608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6" grpId="0" animBg="1"/>
      <p:bldP spid="26" grpId="1" animBg="1"/>
      <p:bldP spid="32" grpId="0" animBg="1"/>
      <p:bldP spid="32" grpId="1" animBg="1"/>
      <p:bldP spid="34" grpId="0" animBg="1"/>
      <p:bldP spid="34" grpId="1" animBg="1"/>
      <p:bldP spid="36" grpId="0" animBg="1"/>
      <p:bldP spid="36" grpId="1" animBg="1"/>
      <p:bldP spid="38" grpId="0" animBg="1"/>
      <p:bldP spid="38" grpId="1" animBg="1"/>
      <p:bldP spid="40" grpId="0" animBg="1"/>
      <p:bldP spid="40" grpId="1" animBg="1"/>
      <p:bldP spid="42" grpId="0" animBg="1"/>
      <p:bldP spid="42" grpId="1" animBg="1"/>
      <p:bldP spid="44" grpId="0" animBg="1"/>
      <p:bldP spid="44" grpId="1" animBg="1"/>
      <p:bldP spid="46" grpId="0" animBg="1"/>
      <p:bldP spid="46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Martín Castillo</dc:creator>
  <cp:lastModifiedBy>Mario Martín Castillo</cp:lastModifiedBy>
  <cp:revision>2</cp:revision>
  <dcterms:created xsi:type="dcterms:W3CDTF">2020-11-10T09:26:22Z</dcterms:created>
  <dcterms:modified xsi:type="dcterms:W3CDTF">2020-11-10T09:41:32Z</dcterms:modified>
</cp:coreProperties>
</file>