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8B82"/>
    <a:srgbClr val="E6A1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 snapToGrid="0" snapToObjects="1">
      <p:cViewPr>
        <p:scale>
          <a:sx n="95" d="100"/>
          <a:sy n="95" d="100"/>
        </p:scale>
        <p:origin x="552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D2F78C-9B0D-D14D-A686-B014188B57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0C634D3-EE6C-1642-B3C7-EB5C12162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BA4B27-6E66-E641-8039-4FC66B4E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A188-FCD6-9543-AF66-00C031C3961A}" type="datetimeFigureOut">
              <a:rPr lang="es-ES" smtClean="0"/>
              <a:t>28/11/20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731AB94-95BC-564A-9B93-BEF217226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716C2F-39B3-D646-BCDA-0E0B1DEC4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5DE4-292A-6140-B7E0-B3D3763D2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859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2EE103-8824-524C-BBC2-A2CF3D3FD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9362B1E-43AD-AD48-9BD2-E22065EF49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470BF2-EABA-8C41-BECC-D8A760372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A188-FCD6-9543-AF66-00C031C3961A}" type="datetimeFigureOut">
              <a:rPr lang="es-ES" smtClean="0"/>
              <a:t>28/11/20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25A763-7C88-FD42-B4C9-F32281C84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D1C3D2D-E2DB-264C-99DB-2E2829811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5DE4-292A-6140-B7E0-B3D3763D2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336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1351D7B-EFBE-BB4A-9A14-D69CE0D59D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A37114-6746-094B-A275-501B62932D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82C9C2E-B15A-0742-96C7-78691A3683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A188-FCD6-9543-AF66-00C031C3961A}" type="datetimeFigureOut">
              <a:rPr lang="es-ES" smtClean="0"/>
              <a:t>28/11/20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589DC3-CBCE-CB46-A99B-6D0E57F35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26431F-8567-7F4A-974E-C5F0565DC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5DE4-292A-6140-B7E0-B3D3763D2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0850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5F66E3-847B-DD4B-A316-7F33AF78D2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6B42CF-ACB2-A940-A40B-5D2D7B56B4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97E9E20-4E04-B34A-B5F5-109151949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A188-FCD6-9543-AF66-00C031C3961A}" type="datetimeFigureOut">
              <a:rPr lang="es-ES" smtClean="0"/>
              <a:t>28/11/20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418E62-70E2-7948-BD10-916344905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EC82855-6F49-4845-9858-F4FC1516AE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5DE4-292A-6140-B7E0-B3D3763D2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912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CAB8DD-381D-6149-AAA4-F3BDB35A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FF818E-41FD-7B44-B531-5CB6769CE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768B04-98FA-AB47-AFCF-E2AE15425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A188-FCD6-9543-AF66-00C031C3961A}" type="datetimeFigureOut">
              <a:rPr lang="es-ES" smtClean="0"/>
              <a:t>28/11/20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669768C-677B-1B45-894A-42A7FCB72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556B5-551B-DA4A-BD8D-7FAD4419E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5DE4-292A-6140-B7E0-B3D3763D2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825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445C3D-4885-5A44-A430-E66935E9B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8E8C1B-36A2-0540-98F8-27D0BACEB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0F2ABB7-40DA-EC47-B521-BD6A0390F9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91FA6E-EABF-2546-8EF6-C4F6A46942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A188-FCD6-9543-AF66-00C031C3961A}" type="datetimeFigureOut">
              <a:rPr lang="es-ES" smtClean="0"/>
              <a:t>28/11/20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BADB301-F296-504C-B141-17C89836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52AB04-2893-C54A-BF99-7F3C491D4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5DE4-292A-6140-B7E0-B3D3763D2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196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197E6C-8B9E-FD43-B1A6-927364F67F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5C248DF-FECE-BF4B-B866-3C896E83CE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69B593A-CA27-664D-8B5B-116F1BCA0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6FD5337-A573-D340-A659-132E100CF1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44DF0B7-99B1-9F44-B3C5-FF5A37AED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E99627D-EF90-E742-A648-D3F6090F9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A188-FCD6-9543-AF66-00C031C3961A}" type="datetimeFigureOut">
              <a:rPr lang="es-ES" smtClean="0"/>
              <a:t>28/11/20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9445CEE-6881-1942-B7CF-69702F626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69F5ED1-6AE5-F74C-8D24-B658AFB9B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5DE4-292A-6140-B7E0-B3D3763D2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7414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244E23-42C4-4148-A4E0-B6F3B69F79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A51AA55B-9118-AB43-B448-DC2C2155E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A188-FCD6-9543-AF66-00C031C3961A}" type="datetimeFigureOut">
              <a:rPr lang="es-ES" smtClean="0"/>
              <a:t>28/11/20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2023D03-0219-D14A-B2D4-1DCD297C9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067980E-8B5C-6A41-BB87-A3AE704E3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5DE4-292A-6140-B7E0-B3D3763D2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047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4FFDF72-173D-B44B-B28C-FDE3355FF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A188-FCD6-9543-AF66-00C031C3961A}" type="datetimeFigureOut">
              <a:rPr lang="es-ES" smtClean="0"/>
              <a:t>28/11/20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E2C9ED4-B01A-BF44-99F3-32B7D8193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F4AE32F-2372-5E4A-90F7-FA1E517AE8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5DE4-292A-6140-B7E0-B3D3763D2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730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56414C-0123-E440-8AF6-CBB057F544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0266DA-356D-0B4E-A1AB-1EF4CC51D2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D23D0A3-C258-3C4A-9BD3-B85645DCAA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39770E2-7065-9245-991F-D1E98495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A188-FCD6-9543-AF66-00C031C3961A}" type="datetimeFigureOut">
              <a:rPr lang="es-ES" smtClean="0"/>
              <a:t>28/11/20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191D71-E0C7-F04B-ADE4-0C7D2562B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9EC0BDD-051D-9248-B12E-D4301EFA52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5DE4-292A-6140-B7E0-B3D3763D2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812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6CAF8A-AD00-9949-903E-CC535B4E0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61B0268-4247-8849-BB34-AECF66FDED2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E5214FA-5502-DF45-AA81-8B024D91E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97EB46-6E6B-6546-A8AB-892E5C6AC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BA188-FCD6-9543-AF66-00C031C3961A}" type="datetimeFigureOut">
              <a:rPr lang="es-ES" smtClean="0"/>
              <a:t>28/11/20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BFD7E5A-E2E8-A443-BC8B-3AC05D6BF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B13B42-B3D0-0949-9768-8AA625D47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F5DE4-292A-6140-B7E0-B3D3763D2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30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F8A84C07-F810-1A41-A12D-6889A1675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1405AD2-CE87-9248-A32E-823FAF6AF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4493C8-4AFF-3E46-A50B-E3B3B0A9A9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BA188-FCD6-9543-AF66-00C031C3961A}" type="datetimeFigureOut">
              <a:rPr lang="es-ES" smtClean="0"/>
              <a:t>28/11/20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F48B4C-40CB-EA43-95E4-6D6FAFFA75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D811F5-58E4-E445-BB31-661A88E4A5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DF5DE4-292A-6140-B7E0-B3D3763D2EA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8631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uñeco de nieve 1">
            <a:extLst>
              <a:ext uri="{FF2B5EF4-FFF2-40B4-BE49-F238E27FC236}">
                <a16:creationId xmlns:a16="http://schemas.microsoft.com/office/drawing/2014/main" id="{7934BCF4-E819-744B-9147-E2EF1F3A76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7213" y="764027"/>
            <a:ext cx="1800000" cy="1800000"/>
          </a:xfrm>
          <a:prstGeom prst="rect">
            <a:avLst/>
          </a:prstGeom>
        </p:spPr>
      </p:pic>
      <p:pic>
        <p:nvPicPr>
          <p:cNvPr id="7" name="papá noel 1">
            <a:extLst>
              <a:ext uri="{FF2B5EF4-FFF2-40B4-BE49-F238E27FC236}">
                <a16:creationId xmlns:a16="http://schemas.microsoft.com/office/drawing/2014/main" id="{D3AD9645-8782-F349-BA16-6D9239A1B0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5871" y="764027"/>
            <a:ext cx="1800000" cy="1800000"/>
          </a:xfrm>
          <a:prstGeom prst="rect">
            <a:avLst/>
          </a:prstGeom>
        </p:spPr>
      </p:pic>
      <p:pic>
        <p:nvPicPr>
          <p:cNvPr id="9" name="galleta 1">
            <a:extLst>
              <a:ext uri="{FF2B5EF4-FFF2-40B4-BE49-F238E27FC236}">
                <a16:creationId xmlns:a16="http://schemas.microsoft.com/office/drawing/2014/main" id="{1768A65D-3325-6048-92B4-3522D82EF8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6790" y="788447"/>
            <a:ext cx="1800000" cy="1800000"/>
          </a:xfrm>
          <a:prstGeom prst="rect">
            <a:avLst/>
          </a:prstGeom>
        </p:spPr>
      </p:pic>
      <p:pic>
        <p:nvPicPr>
          <p:cNvPr id="11" name="árbol de navidad 2">
            <a:extLst>
              <a:ext uri="{FF2B5EF4-FFF2-40B4-BE49-F238E27FC236}">
                <a16:creationId xmlns:a16="http://schemas.microsoft.com/office/drawing/2014/main" id="{F53DC68F-BD65-434F-88B1-5EB9A51714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79464" y="3628726"/>
            <a:ext cx="1800000" cy="1800000"/>
          </a:xfrm>
          <a:prstGeom prst="rect">
            <a:avLst/>
          </a:prstGeom>
        </p:spPr>
      </p:pic>
      <p:pic>
        <p:nvPicPr>
          <p:cNvPr id="13" name="regalo 1">
            <a:extLst>
              <a:ext uri="{FF2B5EF4-FFF2-40B4-BE49-F238E27FC236}">
                <a16:creationId xmlns:a16="http://schemas.microsoft.com/office/drawing/2014/main" id="{568B0278-2CA1-F941-A9EB-DA4EE9C42D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8339" y="764027"/>
            <a:ext cx="1800000" cy="1800000"/>
          </a:xfrm>
          <a:prstGeom prst="rect">
            <a:avLst/>
          </a:prstGeom>
        </p:spPr>
      </p:pic>
      <p:pic>
        <p:nvPicPr>
          <p:cNvPr id="14" name="muñeco 2">
            <a:extLst>
              <a:ext uri="{FF2B5EF4-FFF2-40B4-BE49-F238E27FC236}">
                <a16:creationId xmlns:a16="http://schemas.microsoft.com/office/drawing/2014/main" id="{9955C289-400A-5443-B7E6-ADA1BC2244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8339" y="3628726"/>
            <a:ext cx="1800000" cy="1800000"/>
          </a:xfrm>
          <a:prstGeom prst="rect">
            <a:avLst/>
          </a:prstGeom>
        </p:spPr>
      </p:pic>
      <p:pic>
        <p:nvPicPr>
          <p:cNvPr id="15" name="papá noel 2">
            <a:extLst>
              <a:ext uri="{FF2B5EF4-FFF2-40B4-BE49-F238E27FC236}">
                <a16:creationId xmlns:a16="http://schemas.microsoft.com/office/drawing/2014/main" id="{254F7C7A-9A5A-144C-9055-EF60FA5DD4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6087" y="3628726"/>
            <a:ext cx="1800000" cy="1800000"/>
          </a:xfrm>
          <a:prstGeom prst="rect">
            <a:avLst/>
          </a:prstGeom>
        </p:spPr>
      </p:pic>
      <p:pic>
        <p:nvPicPr>
          <p:cNvPr id="16" name="galleta 2">
            <a:extLst>
              <a:ext uri="{FF2B5EF4-FFF2-40B4-BE49-F238E27FC236}">
                <a16:creationId xmlns:a16="http://schemas.microsoft.com/office/drawing/2014/main" id="{F2DB845E-ECC0-D24A-A975-C616995B36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961" y="3628726"/>
            <a:ext cx="1800000" cy="1800000"/>
          </a:xfrm>
          <a:prstGeom prst="rect">
            <a:avLst/>
          </a:prstGeom>
        </p:spPr>
      </p:pic>
      <p:pic>
        <p:nvPicPr>
          <p:cNvPr id="17" name="árbol de navidad 1">
            <a:extLst>
              <a:ext uri="{FF2B5EF4-FFF2-40B4-BE49-F238E27FC236}">
                <a16:creationId xmlns:a16="http://schemas.microsoft.com/office/drawing/2014/main" id="{49FF483D-C0A3-0242-910B-C141AD3F6E2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7118" y="764027"/>
            <a:ext cx="1800000" cy="1800000"/>
          </a:xfrm>
          <a:prstGeom prst="rect">
            <a:avLst/>
          </a:prstGeom>
        </p:spPr>
      </p:pic>
      <p:pic>
        <p:nvPicPr>
          <p:cNvPr id="18" name="regalo 2">
            <a:extLst>
              <a:ext uri="{FF2B5EF4-FFF2-40B4-BE49-F238E27FC236}">
                <a16:creationId xmlns:a16="http://schemas.microsoft.com/office/drawing/2014/main" id="{8EC55096-E490-9343-AD2C-ED8A0339342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77213" y="3628726"/>
            <a:ext cx="1800000" cy="1800000"/>
          </a:xfrm>
          <a:prstGeom prst="rect">
            <a:avLst/>
          </a:prstGeom>
        </p:spPr>
      </p:pic>
      <p:sp>
        <p:nvSpPr>
          <p:cNvPr id="19" name="Rectángulo redondeado 18">
            <a:extLst>
              <a:ext uri="{FF2B5EF4-FFF2-40B4-BE49-F238E27FC236}">
                <a16:creationId xmlns:a16="http://schemas.microsoft.com/office/drawing/2014/main" id="{B54A5C6F-7F04-EC49-B640-F80C45BF53FB}"/>
              </a:ext>
            </a:extLst>
          </p:cNvPr>
          <p:cNvSpPr/>
          <p:nvPr/>
        </p:nvSpPr>
        <p:spPr>
          <a:xfrm>
            <a:off x="2676716" y="687230"/>
            <a:ext cx="2104462" cy="2545492"/>
          </a:xfrm>
          <a:prstGeom prst="roundRect">
            <a:avLst/>
          </a:prstGeom>
          <a:solidFill>
            <a:srgbClr val="E6A199"/>
          </a:solidFill>
          <a:ln w="38100">
            <a:solidFill>
              <a:srgbClr val="C78B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latin typeface="akaDylan Open" pitchFamily="82" charset="77"/>
              </a:rPr>
              <a:t>b</a:t>
            </a:r>
          </a:p>
        </p:txBody>
      </p:sp>
      <p:sp>
        <p:nvSpPr>
          <p:cNvPr id="20" name="Rectángulo redondeado 19">
            <a:extLst>
              <a:ext uri="{FF2B5EF4-FFF2-40B4-BE49-F238E27FC236}">
                <a16:creationId xmlns:a16="http://schemas.microsoft.com/office/drawing/2014/main" id="{F32AFB8B-527B-6C4A-A5C7-8BA2A18854B9}"/>
              </a:ext>
            </a:extLst>
          </p:cNvPr>
          <p:cNvSpPr/>
          <p:nvPr/>
        </p:nvSpPr>
        <p:spPr>
          <a:xfrm>
            <a:off x="301020" y="687230"/>
            <a:ext cx="2104462" cy="2545492"/>
          </a:xfrm>
          <a:prstGeom prst="roundRect">
            <a:avLst/>
          </a:prstGeom>
          <a:solidFill>
            <a:srgbClr val="E6A199"/>
          </a:solidFill>
          <a:ln w="38100">
            <a:solidFill>
              <a:srgbClr val="C78B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latin typeface="akaDylan Open" pitchFamily="82" charset="77"/>
              </a:rPr>
              <a:t>a</a:t>
            </a:r>
          </a:p>
        </p:txBody>
      </p:sp>
      <p:sp>
        <p:nvSpPr>
          <p:cNvPr id="21" name="Rectángulo redondeado 20">
            <a:extLst>
              <a:ext uri="{FF2B5EF4-FFF2-40B4-BE49-F238E27FC236}">
                <a16:creationId xmlns:a16="http://schemas.microsoft.com/office/drawing/2014/main" id="{A2A554B6-3E96-6A46-B32C-1AB05D946E6D}"/>
              </a:ext>
            </a:extLst>
          </p:cNvPr>
          <p:cNvSpPr/>
          <p:nvPr/>
        </p:nvSpPr>
        <p:spPr>
          <a:xfrm>
            <a:off x="5092169" y="687230"/>
            <a:ext cx="2104462" cy="2545492"/>
          </a:xfrm>
          <a:prstGeom prst="roundRect">
            <a:avLst/>
          </a:prstGeom>
          <a:solidFill>
            <a:srgbClr val="E6A199"/>
          </a:solidFill>
          <a:ln w="38100">
            <a:solidFill>
              <a:srgbClr val="C78B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latin typeface="akaDylan Open" pitchFamily="82" charset="77"/>
              </a:rPr>
              <a:t>c</a:t>
            </a:r>
          </a:p>
        </p:txBody>
      </p:sp>
      <p:sp>
        <p:nvSpPr>
          <p:cNvPr id="22" name="Rectángulo redondeado 21">
            <a:extLst>
              <a:ext uri="{FF2B5EF4-FFF2-40B4-BE49-F238E27FC236}">
                <a16:creationId xmlns:a16="http://schemas.microsoft.com/office/drawing/2014/main" id="{AD3FABB8-1E3A-1748-B46B-4001DD9A2E83}"/>
              </a:ext>
            </a:extLst>
          </p:cNvPr>
          <p:cNvSpPr/>
          <p:nvPr/>
        </p:nvSpPr>
        <p:spPr>
          <a:xfrm>
            <a:off x="7469020" y="687230"/>
            <a:ext cx="2104462" cy="2545492"/>
          </a:xfrm>
          <a:prstGeom prst="roundRect">
            <a:avLst/>
          </a:prstGeom>
          <a:solidFill>
            <a:srgbClr val="E6A199"/>
          </a:solidFill>
          <a:ln w="38100">
            <a:solidFill>
              <a:srgbClr val="C78B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latin typeface="akaDylan Open" pitchFamily="82" charset="77"/>
              </a:rPr>
              <a:t>d</a:t>
            </a:r>
          </a:p>
        </p:txBody>
      </p:sp>
      <p:sp>
        <p:nvSpPr>
          <p:cNvPr id="23" name="Rectángulo redondeado 22">
            <a:extLst>
              <a:ext uri="{FF2B5EF4-FFF2-40B4-BE49-F238E27FC236}">
                <a16:creationId xmlns:a16="http://schemas.microsoft.com/office/drawing/2014/main" id="{15DF65A4-60E9-3840-93AB-A019FEA618D3}"/>
              </a:ext>
            </a:extLst>
          </p:cNvPr>
          <p:cNvSpPr/>
          <p:nvPr/>
        </p:nvSpPr>
        <p:spPr>
          <a:xfrm>
            <a:off x="9845871" y="687230"/>
            <a:ext cx="2104462" cy="2545492"/>
          </a:xfrm>
          <a:prstGeom prst="roundRect">
            <a:avLst/>
          </a:prstGeom>
          <a:solidFill>
            <a:srgbClr val="E6A199"/>
          </a:solidFill>
          <a:ln w="38100">
            <a:solidFill>
              <a:srgbClr val="C78B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latin typeface="akaDylan Open" pitchFamily="82" charset="77"/>
              </a:rPr>
              <a:t>e</a:t>
            </a:r>
          </a:p>
        </p:txBody>
      </p:sp>
      <p:sp>
        <p:nvSpPr>
          <p:cNvPr id="24" name="Rectángulo redondeado 23">
            <a:extLst>
              <a:ext uri="{FF2B5EF4-FFF2-40B4-BE49-F238E27FC236}">
                <a16:creationId xmlns:a16="http://schemas.microsoft.com/office/drawing/2014/main" id="{3D5A5F74-4B6A-BD46-8707-2EAD7AA0986C}"/>
              </a:ext>
            </a:extLst>
          </p:cNvPr>
          <p:cNvSpPr/>
          <p:nvPr/>
        </p:nvSpPr>
        <p:spPr>
          <a:xfrm>
            <a:off x="280121" y="3591068"/>
            <a:ext cx="2104462" cy="2545492"/>
          </a:xfrm>
          <a:prstGeom prst="roundRect">
            <a:avLst/>
          </a:prstGeom>
          <a:solidFill>
            <a:srgbClr val="E6A199"/>
          </a:solidFill>
          <a:ln w="38100">
            <a:solidFill>
              <a:srgbClr val="C78B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latin typeface="akaDylan Open" pitchFamily="82" charset="77"/>
              </a:rPr>
              <a:t>f</a:t>
            </a:r>
          </a:p>
        </p:txBody>
      </p:sp>
      <p:sp>
        <p:nvSpPr>
          <p:cNvPr id="25" name="Rectángulo redondeado 24">
            <a:extLst>
              <a:ext uri="{FF2B5EF4-FFF2-40B4-BE49-F238E27FC236}">
                <a16:creationId xmlns:a16="http://schemas.microsoft.com/office/drawing/2014/main" id="{8A2A2931-BF18-8343-80B9-8EC6404DF599}"/>
              </a:ext>
            </a:extLst>
          </p:cNvPr>
          <p:cNvSpPr/>
          <p:nvPr/>
        </p:nvSpPr>
        <p:spPr>
          <a:xfrm>
            <a:off x="2661311" y="3591068"/>
            <a:ext cx="2104462" cy="2545492"/>
          </a:xfrm>
          <a:prstGeom prst="roundRect">
            <a:avLst/>
          </a:prstGeom>
          <a:solidFill>
            <a:srgbClr val="E6A199"/>
          </a:solidFill>
          <a:ln w="38100">
            <a:solidFill>
              <a:srgbClr val="C78B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latin typeface="akaDylan Open" pitchFamily="82" charset="77"/>
              </a:rPr>
              <a:t>g</a:t>
            </a:r>
          </a:p>
        </p:txBody>
      </p:sp>
      <p:sp>
        <p:nvSpPr>
          <p:cNvPr id="26" name="Rectángulo redondeado 25">
            <a:extLst>
              <a:ext uri="{FF2B5EF4-FFF2-40B4-BE49-F238E27FC236}">
                <a16:creationId xmlns:a16="http://schemas.microsoft.com/office/drawing/2014/main" id="{91708608-C43A-CE42-8293-C6309E8F7631}"/>
              </a:ext>
            </a:extLst>
          </p:cNvPr>
          <p:cNvSpPr/>
          <p:nvPr/>
        </p:nvSpPr>
        <p:spPr>
          <a:xfrm>
            <a:off x="5092169" y="3591068"/>
            <a:ext cx="2104462" cy="2545492"/>
          </a:xfrm>
          <a:prstGeom prst="roundRect">
            <a:avLst/>
          </a:prstGeom>
          <a:solidFill>
            <a:srgbClr val="E6A199"/>
          </a:solidFill>
          <a:ln w="38100">
            <a:solidFill>
              <a:srgbClr val="C78B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latin typeface="akaDylan Open" pitchFamily="82" charset="77"/>
              </a:rPr>
              <a:t>h</a:t>
            </a:r>
          </a:p>
        </p:txBody>
      </p:sp>
      <p:sp>
        <p:nvSpPr>
          <p:cNvPr id="27" name="Rectángulo redondeado 26">
            <a:extLst>
              <a:ext uri="{FF2B5EF4-FFF2-40B4-BE49-F238E27FC236}">
                <a16:creationId xmlns:a16="http://schemas.microsoft.com/office/drawing/2014/main" id="{C8A12553-1230-5E4F-BCC3-79372517073E}"/>
              </a:ext>
            </a:extLst>
          </p:cNvPr>
          <p:cNvSpPr/>
          <p:nvPr/>
        </p:nvSpPr>
        <p:spPr>
          <a:xfrm>
            <a:off x="7429153" y="3591068"/>
            <a:ext cx="2104462" cy="2545492"/>
          </a:xfrm>
          <a:prstGeom prst="roundRect">
            <a:avLst/>
          </a:prstGeom>
          <a:solidFill>
            <a:srgbClr val="E6A199"/>
          </a:solidFill>
          <a:ln w="38100">
            <a:solidFill>
              <a:srgbClr val="C78B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latin typeface="akaDylan Open" pitchFamily="82" charset="77"/>
              </a:rPr>
              <a:t>i</a:t>
            </a:r>
          </a:p>
        </p:txBody>
      </p:sp>
      <p:sp>
        <p:nvSpPr>
          <p:cNvPr id="28" name="Rectángulo redondeado 27">
            <a:extLst>
              <a:ext uri="{FF2B5EF4-FFF2-40B4-BE49-F238E27FC236}">
                <a16:creationId xmlns:a16="http://schemas.microsoft.com/office/drawing/2014/main" id="{8D3C51F4-97DB-C04E-BA84-614DC8820646}"/>
              </a:ext>
            </a:extLst>
          </p:cNvPr>
          <p:cNvSpPr/>
          <p:nvPr/>
        </p:nvSpPr>
        <p:spPr>
          <a:xfrm>
            <a:off x="9748474" y="3591068"/>
            <a:ext cx="2104462" cy="2545492"/>
          </a:xfrm>
          <a:prstGeom prst="roundRect">
            <a:avLst/>
          </a:prstGeom>
          <a:solidFill>
            <a:srgbClr val="E6A199"/>
          </a:solidFill>
          <a:ln w="38100">
            <a:solidFill>
              <a:srgbClr val="C78B8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4000" dirty="0">
                <a:latin typeface="akaDylan Open" pitchFamily="82" charset="77"/>
              </a:rPr>
              <a:t>j</a:t>
            </a:r>
          </a:p>
        </p:txBody>
      </p:sp>
    </p:spTree>
    <p:extLst>
      <p:ext uri="{BB962C8B-B14F-4D97-AF65-F5344CB8AC3E}">
        <p14:creationId xmlns:p14="http://schemas.microsoft.com/office/powerpoint/2010/main" val="64433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7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" fill="hold">
                      <p:stCondLst>
                        <p:cond delay="0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6" fill="hold">
                      <p:stCondLst>
                        <p:cond delay="0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</p:childTnLst>
        </p:cTn>
      </p:par>
    </p:tnLst>
    <p:bldLst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4" grpId="1" animBg="1"/>
      <p:bldP spid="25" grpId="0" animBg="1"/>
      <p:bldP spid="25" grpId="1" animBg="1"/>
      <p:bldP spid="25" grpId="2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1054</TotalTime>
  <Words>10</Words>
  <Application>Microsoft Macintosh PowerPoint</Application>
  <PresentationFormat>Panorámica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akaDylan Open</vt:lpstr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villar higueras</dc:creator>
  <cp:lastModifiedBy>ana villar higueras</cp:lastModifiedBy>
  <cp:revision>12</cp:revision>
  <dcterms:created xsi:type="dcterms:W3CDTF">2020-11-28T18:51:15Z</dcterms:created>
  <dcterms:modified xsi:type="dcterms:W3CDTF">2020-11-29T12:26:08Z</dcterms:modified>
</cp:coreProperties>
</file>