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522FC4-E5CF-4FE1-A47F-B03AF7957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60736C6-5297-4F6E-94A2-75AE4778F8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4B886A-53B4-490E-BFBE-FCEC7CBA9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3566-A9FD-4F11-B726-56260A9CBE25}" type="datetimeFigureOut">
              <a:rPr lang="es-PE" smtClean="0"/>
              <a:t>22/11/2020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DBE075-C7D0-4177-8573-5A79593A5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D8326C-6BB5-46CA-A958-8E1061B2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7995-9F65-4844-AFF9-F0AC7329FA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0770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83074C-1F84-4C72-9F66-0BF04D54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1AA5E1-B03A-43E3-8299-2DE19FDC4B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C90E9A-2A37-41FE-B1BC-AD43BD6A3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3566-A9FD-4F11-B726-56260A9CBE25}" type="datetimeFigureOut">
              <a:rPr lang="es-PE" smtClean="0"/>
              <a:t>22/11/2020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28E8AA-C3A5-44EE-81C0-91D320430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AC892A-263E-4061-A926-EEDCB7BFF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7995-9F65-4844-AFF9-F0AC7329FA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8320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1B8352B-A0AC-4174-9665-D858D71491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D934659-D7A5-4C56-924F-E4F568C47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2530ED-A2CE-4E6F-B1BB-CB8BF02E2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3566-A9FD-4F11-B726-56260A9CBE25}" type="datetimeFigureOut">
              <a:rPr lang="es-PE" smtClean="0"/>
              <a:t>22/11/2020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89C7A6-0F6A-4ECD-9C7B-D7E604DB6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3B11DA-4DAD-4881-B630-9F9C844CB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7995-9F65-4844-AFF9-F0AC7329FA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855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03B478-E828-4FC5-8DE4-8B5C5E8DD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B6B495-874E-4DE0-9F00-C1563BFE7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F4D0D9-D6FD-4B0E-85CE-E3E1CAB85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3566-A9FD-4F11-B726-56260A9CBE25}" type="datetimeFigureOut">
              <a:rPr lang="es-PE" smtClean="0"/>
              <a:t>22/11/2020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38CEEB-EA5B-4DE7-903C-B92E53414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13F9B4-9249-4DF8-8DAE-1CA48B52B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7995-9F65-4844-AFF9-F0AC7329FA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074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95A5A4-C09D-46C2-B7E4-184786B30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3408C6-BFE5-4AAC-8B0B-092136CBC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C4293-AB53-40DC-BC0D-0A7162AF3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3566-A9FD-4F11-B726-56260A9CBE25}" type="datetimeFigureOut">
              <a:rPr lang="es-PE" smtClean="0"/>
              <a:t>22/11/2020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F87C96-EC27-43E1-8809-77694962B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2CA183-CF09-4C0F-BD96-272261D44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7995-9F65-4844-AFF9-F0AC7329FA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11397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5A37FF-2AE1-4DB4-92EF-12599DE4F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0AF9D4-004A-4862-89CD-084099894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D7653B-2D86-4F70-BF3B-388FAEAFE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35F7F0-A64A-4797-B7E9-9FE424E1E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3566-A9FD-4F11-B726-56260A9CBE25}" type="datetimeFigureOut">
              <a:rPr lang="es-PE" smtClean="0"/>
              <a:t>22/11/2020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5324AB-1CA5-449F-BEE3-3458C43AE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629FEB-00A5-4CC9-B41E-EEFDAF6EB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7995-9F65-4844-AFF9-F0AC7329FA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25658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8EE75A-EE83-4E01-94D5-BF2A8F5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40BF0C-3DB3-4624-B4B4-E441FD10A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116D36F-0896-4A7F-A0AE-7E786FE74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2B8E42E-450B-4B3A-9CA1-E75BD7E72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09039D-9EBA-4F55-A460-32484B6400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15397AA-98F2-4F80-A09B-D2F1D7C5B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3566-A9FD-4F11-B726-56260A9CBE25}" type="datetimeFigureOut">
              <a:rPr lang="es-PE" smtClean="0"/>
              <a:t>22/11/2020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94B6E5B-502A-459A-B63D-AC538F08B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AC7824B-DDF8-4506-B0BA-1FE23F707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7995-9F65-4844-AFF9-F0AC7329FA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835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36EC6A-B470-4394-93A5-AA1EC8200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6BE4CB3-929B-4B65-80E1-CB1394C85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3566-A9FD-4F11-B726-56260A9CBE25}" type="datetimeFigureOut">
              <a:rPr lang="es-PE" smtClean="0"/>
              <a:t>22/11/2020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9F07C07-93EE-41F1-8BA1-8CA5B63F1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9603097-C57E-4255-817A-440E496F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7995-9F65-4844-AFF9-F0AC7329FA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6039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7FC2021-4FE6-4386-9F8A-89E267487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3566-A9FD-4F11-B726-56260A9CBE25}" type="datetimeFigureOut">
              <a:rPr lang="es-PE" smtClean="0"/>
              <a:t>22/11/2020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40B6776-3037-48DB-9710-B5257BF73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D166A76-2732-4FB7-995A-84D018049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7995-9F65-4844-AFF9-F0AC7329FA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72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3A56CD-C570-4FB3-8150-BB0FDD87A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60CEFB-AB42-4EB1-872D-C71F45203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5C38EB8-FE15-4234-8322-1AAD12083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CE3E3C-B1A5-4D65-B314-79719EBFA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3566-A9FD-4F11-B726-56260A9CBE25}" type="datetimeFigureOut">
              <a:rPr lang="es-PE" smtClean="0"/>
              <a:t>22/11/2020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90E2D3-D1F3-4D0C-A617-2AB3F04AA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4A9CD6-39AE-44E4-957D-4E21C1D37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7995-9F65-4844-AFF9-F0AC7329FA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8011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9FBE77-AEDF-41F7-8463-C055213F4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A0DF678-9CBD-4A28-92D1-928A49F29F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846154-1A7E-44AF-99A2-06D7F50C9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B0A042-8D75-4441-B1B2-00DE33B50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3566-A9FD-4F11-B726-56260A9CBE25}" type="datetimeFigureOut">
              <a:rPr lang="es-PE" smtClean="0"/>
              <a:t>22/11/2020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6A5FBB-536A-488A-93AC-3E155BA00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B3BD73-E8FE-4B3B-BE9F-1014A5BD9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7995-9F65-4844-AFF9-F0AC7329FA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28288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F40D2E7-A79E-4CEA-A00B-47FD7D8C7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CD666C-45B4-43D7-AB04-724BA61D4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27E17D-7492-492A-B62C-D05FEC0AE9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03566-A9FD-4F11-B726-56260A9CBE25}" type="datetimeFigureOut">
              <a:rPr lang="es-PE" smtClean="0"/>
              <a:t>22/11/2020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D20C94-3BC9-4DF9-85E2-95AA8194F9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7A4A58-B799-405B-B49F-BE0C6A22E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B7995-9F65-4844-AFF9-F0AC7329FA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471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O VOY 1">
            <a:extLst>
              <a:ext uri="{FF2B5EF4-FFF2-40B4-BE49-F238E27FC236}">
                <a16:creationId xmlns:a16="http://schemas.microsoft.com/office/drawing/2014/main" id="{AD11408A-7746-4206-BF36-8A7E3739BB1A}"/>
              </a:ext>
            </a:extLst>
          </p:cNvPr>
          <p:cNvSpPr/>
          <p:nvPr/>
        </p:nvSpPr>
        <p:spPr>
          <a:xfrm>
            <a:off x="265820" y="239233"/>
            <a:ext cx="1871331" cy="29026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kern="4000" dirty="0">
                <a:solidFill>
                  <a:schemeClr val="accent1"/>
                </a:solidFill>
                <a:latin typeface="Comic Sans MS" panose="030F0702030302020204" pitchFamily="66" charset="0"/>
              </a:rPr>
              <a:t>YO</a:t>
            </a:r>
          </a:p>
          <a:p>
            <a:pPr algn="ctr"/>
            <a:endParaRPr lang="es-PE" sz="2000" b="1" kern="4000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s-PE" sz="2400" b="1" kern="4000" dirty="0">
                <a:solidFill>
                  <a:schemeClr val="accent1"/>
                </a:solidFill>
                <a:latin typeface="Comic Sans MS" panose="030F0702030302020204" pitchFamily="66" charset="0"/>
              </a:rPr>
              <a:t>VOY</a:t>
            </a:r>
          </a:p>
        </p:txBody>
      </p:sp>
      <p:sp>
        <p:nvSpPr>
          <p:cNvPr id="5" name="EL VA 1">
            <a:extLst>
              <a:ext uri="{FF2B5EF4-FFF2-40B4-BE49-F238E27FC236}">
                <a16:creationId xmlns:a16="http://schemas.microsoft.com/office/drawing/2014/main" id="{D1FC47BC-1E7C-4918-9E7F-6CC2A4F16C21}"/>
              </a:ext>
            </a:extLst>
          </p:cNvPr>
          <p:cNvSpPr/>
          <p:nvPr/>
        </p:nvSpPr>
        <p:spPr>
          <a:xfrm>
            <a:off x="2224691" y="250308"/>
            <a:ext cx="1871331" cy="29026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ÉL</a:t>
            </a:r>
          </a:p>
          <a:p>
            <a:pPr algn="ctr"/>
            <a:endParaRPr lang="es-PE" sz="2000" b="1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s-PE" sz="24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VA</a:t>
            </a:r>
          </a:p>
        </p:txBody>
      </p:sp>
      <p:sp>
        <p:nvSpPr>
          <p:cNvPr id="6" name="YO VOY 2">
            <a:extLst>
              <a:ext uri="{FF2B5EF4-FFF2-40B4-BE49-F238E27FC236}">
                <a16:creationId xmlns:a16="http://schemas.microsoft.com/office/drawing/2014/main" id="{01EAF275-435C-4C78-BDC2-BFC887C56F87}"/>
              </a:ext>
            </a:extLst>
          </p:cNvPr>
          <p:cNvSpPr/>
          <p:nvPr/>
        </p:nvSpPr>
        <p:spPr>
          <a:xfrm>
            <a:off x="4183562" y="239233"/>
            <a:ext cx="1871331" cy="29026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kern="4000" dirty="0">
                <a:solidFill>
                  <a:schemeClr val="accent1"/>
                </a:solidFill>
                <a:latin typeface="Comic Sans MS" panose="030F0702030302020204" pitchFamily="66" charset="0"/>
              </a:rPr>
              <a:t>YO</a:t>
            </a:r>
          </a:p>
          <a:p>
            <a:pPr algn="ctr"/>
            <a:endParaRPr lang="es-PE" sz="2000" b="1" kern="4000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s-PE" sz="2400" b="1" kern="4000" dirty="0">
                <a:solidFill>
                  <a:schemeClr val="accent1"/>
                </a:solidFill>
                <a:latin typeface="Comic Sans MS" panose="030F0702030302020204" pitchFamily="66" charset="0"/>
              </a:rPr>
              <a:t>VOY</a:t>
            </a:r>
          </a:p>
        </p:txBody>
      </p:sp>
      <p:sp>
        <p:nvSpPr>
          <p:cNvPr id="7" name="NOSOTROS VAMOS 1">
            <a:extLst>
              <a:ext uri="{FF2B5EF4-FFF2-40B4-BE49-F238E27FC236}">
                <a16:creationId xmlns:a16="http://schemas.microsoft.com/office/drawing/2014/main" id="{F64E495D-428C-407A-817B-FFADC2C7F7B2}"/>
              </a:ext>
            </a:extLst>
          </p:cNvPr>
          <p:cNvSpPr/>
          <p:nvPr/>
        </p:nvSpPr>
        <p:spPr>
          <a:xfrm>
            <a:off x="6142433" y="239233"/>
            <a:ext cx="1871331" cy="29026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NOSOTROS</a:t>
            </a:r>
          </a:p>
          <a:p>
            <a:pPr algn="ctr"/>
            <a:endParaRPr lang="es-PE" sz="2400" b="1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s-PE" sz="24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VAMOS</a:t>
            </a:r>
          </a:p>
        </p:txBody>
      </p:sp>
      <p:sp>
        <p:nvSpPr>
          <p:cNvPr id="8" name="TU VAS 1">
            <a:extLst>
              <a:ext uri="{FF2B5EF4-FFF2-40B4-BE49-F238E27FC236}">
                <a16:creationId xmlns:a16="http://schemas.microsoft.com/office/drawing/2014/main" id="{E9CA8C33-91C8-4997-A47C-80040F477143}"/>
              </a:ext>
            </a:extLst>
          </p:cNvPr>
          <p:cNvSpPr/>
          <p:nvPr/>
        </p:nvSpPr>
        <p:spPr>
          <a:xfrm>
            <a:off x="8101304" y="250308"/>
            <a:ext cx="1871331" cy="29026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TÚ</a:t>
            </a:r>
          </a:p>
          <a:p>
            <a:pPr algn="ctr"/>
            <a:endParaRPr lang="es-PE" sz="2000" b="1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s-PE" sz="24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VAS</a:t>
            </a:r>
          </a:p>
        </p:txBody>
      </p:sp>
      <p:sp>
        <p:nvSpPr>
          <p:cNvPr id="9" name="VOSOTROS VAIS 1">
            <a:extLst>
              <a:ext uri="{FF2B5EF4-FFF2-40B4-BE49-F238E27FC236}">
                <a16:creationId xmlns:a16="http://schemas.microsoft.com/office/drawing/2014/main" id="{B9238B95-B652-4FDE-A310-98695F25E3D2}"/>
              </a:ext>
            </a:extLst>
          </p:cNvPr>
          <p:cNvSpPr/>
          <p:nvPr/>
        </p:nvSpPr>
        <p:spPr>
          <a:xfrm>
            <a:off x="10060176" y="239233"/>
            <a:ext cx="1871331" cy="29026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VOSOTROS</a:t>
            </a:r>
          </a:p>
          <a:p>
            <a:pPr algn="ctr"/>
            <a:endParaRPr lang="es-PE" sz="2400" b="1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s-PE" sz="24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VÁIS</a:t>
            </a:r>
          </a:p>
        </p:txBody>
      </p:sp>
      <p:sp>
        <p:nvSpPr>
          <p:cNvPr id="10" name="NOSOTROS VAMOS 2">
            <a:extLst>
              <a:ext uri="{FF2B5EF4-FFF2-40B4-BE49-F238E27FC236}">
                <a16:creationId xmlns:a16="http://schemas.microsoft.com/office/drawing/2014/main" id="{C55B8B71-1498-4666-A6CC-41A6D46EDEE7}"/>
              </a:ext>
            </a:extLst>
          </p:cNvPr>
          <p:cNvSpPr/>
          <p:nvPr/>
        </p:nvSpPr>
        <p:spPr>
          <a:xfrm>
            <a:off x="265820" y="3562763"/>
            <a:ext cx="1871331" cy="29026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NOSOTROS</a:t>
            </a:r>
          </a:p>
          <a:p>
            <a:pPr algn="ctr"/>
            <a:endParaRPr lang="es-PE" sz="2000" b="1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s-PE" sz="24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VAMOS</a:t>
            </a:r>
          </a:p>
        </p:txBody>
      </p:sp>
      <p:sp>
        <p:nvSpPr>
          <p:cNvPr id="11" name="TU VAS 2">
            <a:extLst>
              <a:ext uri="{FF2B5EF4-FFF2-40B4-BE49-F238E27FC236}">
                <a16:creationId xmlns:a16="http://schemas.microsoft.com/office/drawing/2014/main" id="{A10430DB-B784-478A-BEFB-1CB53D2F29F2}"/>
              </a:ext>
            </a:extLst>
          </p:cNvPr>
          <p:cNvSpPr/>
          <p:nvPr/>
        </p:nvSpPr>
        <p:spPr>
          <a:xfrm>
            <a:off x="2224691" y="3562763"/>
            <a:ext cx="1871331" cy="29026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TÚ</a:t>
            </a:r>
          </a:p>
          <a:p>
            <a:pPr algn="ctr"/>
            <a:endParaRPr lang="es-PE" sz="2000" b="1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s-PE" sz="24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VAS</a:t>
            </a:r>
          </a:p>
        </p:txBody>
      </p:sp>
      <p:sp>
        <p:nvSpPr>
          <p:cNvPr id="12" name="ELLAS VAN 1">
            <a:extLst>
              <a:ext uri="{FF2B5EF4-FFF2-40B4-BE49-F238E27FC236}">
                <a16:creationId xmlns:a16="http://schemas.microsoft.com/office/drawing/2014/main" id="{2616AEA0-02EE-4440-863A-C30E0C7F8DC0}"/>
              </a:ext>
            </a:extLst>
          </p:cNvPr>
          <p:cNvSpPr/>
          <p:nvPr/>
        </p:nvSpPr>
        <p:spPr>
          <a:xfrm>
            <a:off x="4183562" y="3570768"/>
            <a:ext cx="1871331" cy="29026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ELLAS</a:t>
            </a:r>
          </a:p>
          <a:p>
            <a:pPr algn="ctr"/>
            <a:endParaRPr lang="es-PE" sz="2000" b="1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s-PE" sz="24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VAN</a:t>
            </a:r>
          </a:p>
        </p:txBody>
      </p:sp>
      <p:sp>
        <p:nvSpPr>
          <p:cNvPr id="13" name="EL VA 2">
            <a:extLst>
              <a:ext uri="{FF2B5EF4-FFF2-40B4-BE49-F238E27FC236}">
                <a16:creationId xmlns:a16="http://schemas.microsoft.com/office/drawing/2014/main" id="{2795C4B3-2FC0-49F8-94B6-08D572DCEDD6}"/>
              </a:ext>
            </a:extLst>
          </p:cNvPr>
          <p:cNvSpPr/>
          <p:nvPr/>
        </p:nvSpPr>
        <p:spPr>
          <a:xfrm>
            <a:off x="6142433" y="3570768"/>
            <a:ext cx="1871331" cy="29026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ÉL</a:t>
            </a:r>
          </a:p>
          <a:p>
            <a:pPr algn="ctr"/>
            <a:endParaRPr lang="es-PE" sz="2000" b="1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s-PE" sz="24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VA</a:t>
            </a:r>
          </a:p>
        </p:txBody>
      </p:sp>
      <p:sp>
        <p:nvSpPr>
          <p:cNvPr id="14" name="VOSOTROS VAIS 2">
            <a:extLst>
              <a:ext uri="{FF2B5EF4-FFF2-40B4-BE49-F238E27FC236}">
                <a16:creationId xmlns:a16="http://schemas.microsoft.com/office/drawing/2014/main" id="{84576B6F-3342-4164-B452-D623AF915087}"/>
              </a:ext>
            </a:extLst>
          </p:cNvPr>
          <p:cNvSpPr/>
          <p:nvPr/>
        </p:nvSpPr>
        <p:spPr>
          <a:xfrm>
            <a:off x="8101304" y="3570768"/>
            <a:ext cx="1871331" cy="29026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VOSOTROS</a:t>
            </a:r>
          </a:p>
          <a:p>
            <a:pPr algn="ctr"/>
            <a:endParaRPr lang="es-PE" sz="2000" b="1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s-PE" sz="24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VÁIS</a:t>
            </a:r>
          </a:p>
        </p:txBody>
      </p:sp>
      <p:sp>
        <p:nvSpPr>
          <p:cNvPr id="15" name="ELLAS VAN 2">
            <a:extLst>
              <a:ext uri="{FF2B5EF4-FFF2-40B4-BE49-F238E27FC236}">
                <a16:creationId xmlns:a16="http://schemas.microsoft.com/office/drawing/2014/main" id="{A2AC9151-2DBE-4A79-94F1-25B608BDD484}"/>
              </a:ext>
            </a:extLst>
          </p:cNvPr>
          <p:cNvSpPr/>
          <p:nvPr/>
        </p:nvSpPr>
        <p:spPr>
          <a:xfrm>
            <a:off x="10060176" y="3570768"/>
            <a:ext cx="1871331" cy="29026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ELLAS</a:t>
            </a:r>
          </a:p>
          <a:p>
            <a:pPr algn="ctr"/>
            <a:endParaRPr lang="es-PE" sz="2000" b="1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s-PE" sz="24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VAN</a:t>
            </a:r>
          </a:p>
        </p:txBody>
      </p:sp>
      <p:sp>
        <p:nvSpPr>
          <p:cNvPr id="16" name="Rectángulo1">
            <a:extLst>
              <a:ext uri="{FF2B5EF4-FFF2-40B4-BE49-F238E27FC236}">
                <a16:creationId xmlns:a16="http://schemas.microsoft.com/office/drawing/2014/main" id="{A2700209-C2F7-4E59-A8BC-BEAD412F64CD}"/>
              </a:ext>
            </a:extLst>
          </p:cNvPr>
          <p:cNvSpPr/>
          <p:nvPr/>
        </p:nvSpPr>
        <p:spPr>
          <a:xfrm>
            <a:off x="270487" y="239233"/>
            <a:ext cx="1871331" cy="2902688"/>
          </a:xfrm>
          <a:prstGeom prst="roundRect">
            <a:avLst/>
          </a:prstGeom>
          <a:pattFill prst="solidDmn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80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17" name="Rectángulo 2">
            <a:extLst>
              <a:ext uri="{FF2B5EF4-FFF2-40B4-BE49-F238E27FC236}">
                <a16:creationId xmlns:a16="http://schemas.microsoft.com/office/drawing/2014/main" id="{8C1851B6-0EA7-457B-8933-3B7DDF8DF1AC}"/>
              </a:ext>
            </a:extLst>
          </p:cNvPr>
          <p:cNvSpPr/>
          <p:nvPr/>
        </p:nvSpPr>
        <p:spPr>
          <a:xfrm>
            <a:off x="2229358" y="250308"/>
            <a:ext cx="1871331" cy="2902688"/>
          </a:xfrm>
          <a:prstGeom prst="roundRect">
            <a:avLst/>
          </a:prstGeom>
          <a:pattFill prst="solidDmn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80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8" name="Rectángulo 3">
            <a:extLst>
              <a:ext uri="{FF2B5EF4-FFF2-40B4-BE49-F238E27FC236}">
                <a16:creationId xmlns:a16="http://schemas.microsoft.com/office/drawing/2014/main" id="{D2F5E919-18A7-4640-A3C2-EC2C008B6507}"/>
              </a:ext>
            </a:extLst>
          </p:cNvPr>
          <p:cNvSpPr/>
          <p:nvPr/>
        </p:nvSpPr>
        <p:spPr>
          <a:xfrm>
            <a:off x="4188229" y="239233"/>
            <a:ext cx="1871331" cy="2902688"/>
          </a:xfrm>
          <a:prstGeom prst="roundRect">
            <a:avLst/>
          </a:prstGeom>
          <a:pattFill prst="solidDmn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800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19" name="Rectángulo 4">
            <a:extLst>
              <a:ext uri="{FF2B5EF4-FFF2-40B4-BE49-F238E27FC236}">
                <a16:creationId xmlns:a16="http://schemas.microsoft.com/office/drawing/2014/main" id="{786A02F5-0742-4BE0-B5AB-9D6EEF27BA85}"/>
              </a:ext>
            </a:extLst>
          </p:cNvPr>
          <p:cNvSpPr/>
          <p:nvPr/>
        </p:nvSpPr>
        <p:spPr>
          <a:xfrm>
            <a:off x="6147100" y="239233"/>
            <a:ext cx="1871331" cy="2902688"/>
          </a:xfrm>
          <a:prstGeom prst="roundRect">
            <a:avLst/>
          </a:prstGeom>
          <a:pattFill prst="solidDmn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800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20" name="Rectángulo 5">
            <a:extLst>
              <a:ext uri="{FF2B5EF4-FFF2-40B4-BE49-F238E27FC236}">
                <a16:creationId xmlns:a16="http://schemas.microsoft.com/office/drawing/2014/main" id="{E1A18478-19D5-41BF-B686-4156B0D780C2}"/>
              </a:ext>
            </a:extLst>
          </p:cNvPr>
          <p:cNvSpPr/>
          <p:nvPr/>
        </p:nvSpPr>
        <p:spPr>
          <a:xfrm>
            <a:off x="8105971" y="250308"/>
            <a:ext cx="1871331" cy="2902688"/>
          </a:xfrm>
          <a:prstGeom prst="roundRect">
            <a:avLst/>
          </a:prstGeom>
          <a:pattFill prst="solidDmn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800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21" name="Rectángulo 6">
            <a:extLst>
              <a:ext uri="{FF2B5EF4-FFF2-40B4-BE49-F238E27FC236}">
                <a16:creationId xmlns:a16="http://schemas.microsoft.com/office/drawing/2014/main" id="{1CCB8C0B-4B79-480F-9E49-53491E51E118}"/>
              </a:ext>
            </a:extLst>
          </p:cNvPr>
          <p:cNvSpPr/>
          <p:nvPr/>
        </p:nvSpPr>
        <p:spPr>
          <a:xfrm>
            <a:off x="10064843" y="239233"/>
            <a:ext cx="1871331" cy="2902688"/>
          </a:xfrm>
          <a:prstGeom prst="roundRect">
            <a:avLst/>
          </a:prstGeom>
          <a:pattFill prst="solidDmn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800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22" name="Rectángulo 7">
            <a:extLst>
              <a:ext uri="{FF2B5EF4-FFF2-40B4-BE49-F238E27FC236}">
                <a16:creationId xmlns:a16="http://schemas.microsoft.com/office/drawing/2014/main" id="{A61BBC7A-5FEE-4775-A791-3CC6435EF7B0}"/>
              </a:ext>
            </a:extLst>
          </p:cNvPr>
          <p:cNvSpPr/>
          <p:nvPr/>
        </p:nvSpPr>
        <p:spPr>
          <a:xfrm>
            <a:off x="270486" y="3562763"/>
            <a:ext cx="1871331" cy="2902688"/>
          </a:xfrm>
          <a:prstGeom prst="roundRect">
            <a:avLst/>
          </a:prstGeom>
          <a:pattFill prst="solidDmn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8000" dirty="0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23" name="Rectángulo 8">
            <a:extLst>
              <a:ext uri="{FF2B5EF4-FFF2-40B4-BE49-F238E27FC236}">
                <a16:creationId xmlns:a16="http://schemas.microsoft.com/office/drawing/2014/main" id="{E94D8FC9-7083-434D-A2AA-8489899EDF6B}"/>
              </a:ext>
            </a:extLst>
          </p:cNvPr>
          <p:cNvSpPr/>
          <p:nvPr/>
        </p:nvSpPr>
        <p:spPr>
          <a:xfrm>
            <a:off x="2229357" y="3562763"/>
            <a:ext cx="1871331" cy="2902688"/>
          </a:xfrm>
          <a:prstGeom prst="roundRect">
            <a:avLst/>
          </a:prstGeom>
          <a:pattFill prst="solidDmn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8000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24" name="Rectángulo 9">
            <a:extLst>
              <a:ext uri="{FF2B5EF4-FFF2-40B4-BE49-F238E27FC236}">
                <a16:creationId xmlns:a16="http://schemas.microsoft.com/office/drawing/2014/main" id="{BDEED985-18E3-4C8F-ACEA-CD8EE0E87992}"/>
              </a:ext>
            </a:extLst>
          </p:cNvPr>
          <p:cNvSpPr/>
          <p:nvPr/>
        </p:nvSpPr>
        <p:spPr>
          <a:xfrm>
            <a:off x="4188229" y="3570768"/>
            <a:ext cx="1871331" cy="2902688"/>
          </a:xfrm>
          <a:prstGeom prst="roundRect">
            <a:avLst/>
          </a:prstGeom>
          <a:pattFill prst="solidDmn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8000" dirty="0">
                <a:solidFill>
                  <a:schemeClr val="accent1"/>
                </a:solidFill>
              </a:rPr>
              <a:t>9</a:t>
            </a:r>
          </a:p>
        </p:txBody>
      </p:sp>
      <p:sp>
        <p:nvSpPr>
          <p:cNvPr id="25" name="Rectángulo 10">
            <a:extLst>
              <a:ext uri="{FF2B5EF4-FFF2-40B4-BE49-F238E27FC236}">
                <a16:creationId xmlns:a16="http://schemas.microsoft.com/office/drawing/2014/main" id="{837E2971-04D7-48AF-BBDC-45ADA0D408A7}"/>
              </a:ext>
            </a:extLst>
          </p:cNvPr>
          <p:cNvSpPr/>
          <p:nvPr/>
        </p:nvSpPr>
        <p:spPr>
          <a:xfrm>
            <a:off x="6147100" y="3570768"/>
            <a:ext cx="1871331" cy="2902688"/>
          </a:xfrm>
          <a:prstGeom prst="roundRect">
            <a:avLst/>
          </a:prstGeom>
          <a:pattFill prst="solidDmn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8000" dirty="0">
                <a:solidFill>
                  <a:schemeClr val="accent1"/>
                </a:solidFill>
              </a:rPr>
              <a:t>10</a:t>
            </a:r>
          </a:p>
        </p:txBody>
      </p:sp>
      <p:sp>
        <p:nvSpPr>
          <p:cNvPr id="26" name="Rectángulo 11">
            <a:extLst>
              <a:ext uri="{FF2B5EF4-FFF2-40B4-BE49-F238E27FC236}">
                <a16:creationId xmlns:a16="http://schemas.microsoft.com/office/drawing/2014/main" id="{C14408AF-8D34-49E6-9FDC-DF6D24329133}"/>
              </a:ext>
            </a:extLst>
          </p:cNvPr>
          <p:cNvSpPr/>
          <p:nvPr/>
        </p:nvSpPr>
        <p:spPr>
          <a:xfrm>
            <a:off x="8105971" y="3570768"/>
            <a:ext cx="1871331" cy="2902688"/>
          </a:xfrm>
          <a:prstGeom prst="roundRect">
            <a:avLst/>
          </a:prstGeom>
          <a:pattFill prst="solidDmn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8000" dirty="0">
                <a:solidFill>
                  <a:schemeClr val="accent1"/>
                </a:solidFill>
              </a:rPr>
              <a:t>11</a:t>
            </a:r>
          </a:p>
        </p:txBody>
      </p:sp>
      <p:sp>
        <p:nvSpPr>
          <p:cNvPr id="27" name="Rectángulo 12">
            <a:extLst>
              <a:ext uri="{FF2B5EF4-FFF2-40B4-BE49-F238E27FC236}">
                <a16:creationId xmlns:a16="http://schemas.microsoft.com/office/drawing/2014/main" id="{0A706363-4993-48A5-9B20-5C9FC45B5D40}"/>
              </a:ext>
            </a:extLst>
          </p:cNvPr>
          <p:cNvSpPr/>
          <p:nvPr/>
        </p:nvSpPr>
        <p:spPr>
          <a:xfrm>
            <a:off x="10064843" y="3570768"/>
            <a:ext cx="1871331" cy="2902688"/>
          </a:xfrm>
          <a:prstGeom prst="roundRect">
            <a:avLst/>
          </a:prstGeom>
          <a:pattFill prst="solidDmn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8000" dirty="0">
                <a:solidFill>
                  <a:schemeClr val="accent1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44734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36</Words>
  <Application>Microsoft Office PowerPoint</Application>
  <PresentationFormat>Panorámica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monica llorente</dc:creator>
  <cp:lastModifiedBy>monica llorente</cp:lastModifiedBy>
  <cp:revision>8</cp:revision>
  <dcterms:created xsi:type="dcterms:W3CDTF">2020-11-22T16:32:14Z</dcterms:created>
  <dcterms:modified xsi:type="dcterms:W3CDTF">2020-11-22T18:06:45Z</dcterms:modified>
</cp:coreProperties>
</file>