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4F57"/>
    <a:srgbClr val="FD4755"/>
    <a:srgbClr val="F6C500"/>
    <a:srgbClr val="08B865"/>
    <a:srgbClr val="70D9A4"/>
    <a:srgbClr val="C93B3B"/>
    <a:srgbClr val="EE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6" autoAdjust="0"/>
    <p:restoredTop sz="94660"/>
  </p:normalViewPr>
  <p:slideViewPr>
    <p:cSldViewPr snapToGrid="0">
      <p:cViewPr>
        <p:scale>
          <a:sx n="33" d="100"/>
          <a:sy n="33" d="100"/>
        </p:scale>
        <p:origin x="50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a herranz rosado" userId="32d551fd73ac6c1d" providerId="LiveId" clId="{55853DF8-7440-4C3F-9DFB-011B005E3C41}"/>
    <pc:docChg chg="undo custSel addSld delSld modSld sldOrd">
      <pc:chgData name="gema herranz rosado" userId="32d551fd73ac6c1d" providerId="LiveId" clId="{55853DF8-7440-4C3F-9DFB-011B005E3C41}" dt="2020-11-22T18:50:37.473" v="403" actId="14100"/>
      <pc:docMkLst>
        <pc:docMk/>
      </pc:docMkLst>
      <pc:sldChg chg="addSp delSp modSp new mod addAnim delAnim modAnim">
        <pc:chgData name="gema herranz rosado" userId="32d551fd73ac6c1d" providerId="LiveId" clId="{55853DF8-7440-4C3F-9DFB-011B005E3C41}" dt="2020-11-22T18:46:17.962" v="285" actId="207"/>
        <pc:sldMkLst>
          <pc:docMk/>
          <pc:sldMk cId="2531614638" sldId="256"/>
        </pc:sldMkLst>
        <pc:spChg chg="del">
          <ac:chgData name="gema herranz rosado" userId="32d551fd73ac6c1d" providerId="LiveId" clId="{55853DF8-7440-4C3F-9DFB-011B005E3C41}" dt="2020-11-22T18:05:29.534" v="1" actId="478"/>
          <ac:spMkLst>
            <pc:docMk/>
            <pc:sldMk cId="2531614638" sldId="256"/>
            <ac:spMk id="2" creationId="{1753A759-486D-4C46-8E0E-3A4B6350CB72}"/>
          </ac:spMkLst>
        </pc:spChg>
        <pc:spChg chg="del">
          <ac:chgData name="gema herranz rosado" userId="32d551fd73ac6c1d" providerId="LiveId" clId="{55853DF8-7440-4C3F-9DFB-011B005E3C41}" dt="2020-11-22T18:05:29.534" v="1" actId="478"/>
          <ac:spMkLst>
            <pc:docMk/>
            <pc:sldMk cId="2531614638" sldId="256"/>
            <ac:spMk id="3" creationId="{F5FB9DFE-5703-4150-AB4D-32B714EA041B}"/>
          </ac:spMkLst>
        </pc:spChg>
        <pc:spChg chg="add mod">
          <ac:chgData name="gema herranz rosado" userId="32d551fd73ac6c1d" providerId="LiveId" clId="{55853DF8-7440-4C3F-9DFB-011B005E3C41}" dt="2020-11-22T18:43:44.899" v="243" actId="255"/>
          <ac:spMkLst>
            <pc:docMk/>
            <pc:sldMk cId="2531614638" sldId="256"/>
            <ac:spMk id="21" creationId="{BCDB9D83-D9A2-445E-8622-618199806C5A}"/>
          </ac:spMkLst>
        </pc:spChg>
        <pc:spChg chg="add mod">
          <ac:chgData name="gema herranz rosado" userId="32d551fd73ac6c1d" providerId="LiveId" clId="{55853DF8-7440-4C3F-9DFB-011B005E3C41}" dt="2020-11-22T18:45:01.178" v="259" actId="207"/>
          <ac:spMkLst>
            <pc:docMk/>
            <pc:sldMk cId="2531614638" sldId="256"/>
            <ac:spMk id="22" creationId="{1BAB2944-7AB9-46C4-ADD2-FBA268FDBAD0}"/>
          </ac:spMkLst>
        </pc:spChg>
        <pc:spChg chg="add mod">
          <ac:chgData name="gema herranz rosado" userId="32d551fd73ac6c1d" providerId="LiveId" clId="{55853DF8-7440-4C3F-9DFB-011B005E3C41}" dt="2020-11-22T18:45:10.172" v="262" actId="207"/>
          <ac:spMkLst>
            <pc:docMk/>
            <pc:sldMk cId="2531614638" sldId="256"/>
            <ac:spMk id="23" creationId="{2681C7C2-BB69-4916-8657-E49E7E20D95C}"/>
          </ac:spMkLst>
        </pc:spChg>
        <pc:spChg chg="add del mod">
          <ac:chgData name="gema herranz rosado" userId="32d551fd73ac6c1d" providerId="LiveId" clId="{55853DF8-7440-4C3F-9DFB-011B005E3C41}" dt="2020-11-22T18:45:25.281" v="267" actId="207"/>
          <ac:spMkLst>
            <pc:docMk/>
            <pc:sldMk cId="2531614638" sldId="256"/>
            <ac:spMk id="24" creationId="{4E8BAA0B-07F8-4769-8205-FCE95C4C787D}"/>
          </ac:spMkLst>
        </pc:spChg>
        <pc:spChg chg="add mod">
          <ac:chgData name="gema herranz rosado" userId="32d551fd73ac6c1d" providerId="LiveId" clId="{55853DF8-7440-4C3F-9DFB-011B005E3C41}" dt="2020-11-22T18:45:33.499" v="270" actId="207"/>
          <ac:spMkLst>
            <pc:docMk/>
            <pc:sldMk cId="2531614638" sldId="256"/>
            <ac:spMk id="25" creationId="{E3993E26-CA35-4B0E-BB8B-5B57D6089D35}"/>
          </ac:spMkLst>
        </pc:spChg>
        <pc:spChg chg="add mod">
          <ac:chgData name="gema herranz rosado" userId="32d551fd73ac6c1d" providerId="LiveId" clId="{55853DF8-7440-4C3F-9DFB-011B005E3C41}" dt="2020-11-22T18:46:17.962" v="285" actId="207"/>
          <ac:spMkLst>
            <pc:docMk/>
            <pc:sldMk cId="2531614638" sldId="256"/>
            <ac:spMk id="26" creationId="{63DB60AE-D4B0-40B2-AD01-4E75DF8818C1}"/>
          </ac:spMkLst>
        </pc:spChg>
        <pc:spChg chg="add mod">
          <ac:chgData name="gema herranz rosado" userId="32d551fd73ac6c1d" providerId="LiveId" clId="{55853DF8-7440-4C3F-9DFB-011B005E3C41}" dt="2020-11-22T18:46:08.922" v="282" actId="207"/>
          <ac:spMkLst>
            <pc:docMk/>
            <pc:sldMk cId="2531614638" sldId="256"/>
            <ac:spMk id="27" creationId="{FCD3A456-5E6E-40EB-96E4-353D7BC52500}"/>
          </ac:spMkLst>
        </pc:spChg>
        <pc:spChg chg="add mod">
          <ac:chgData name="gema herranz rosado" userId="32d551fd73ac6c1d" providerId="LiveId" clId="{55853DF8-7440-4C3F-9DFB-011B005E3C41}" dt="2020-11-22T18:46:01.444" v="279" actId="207"/>
          <ac:spMkLst>
            <pc:docMk/>
            <pc:sldMk cId="2531614638" sldId="256"/>
            <ac:spMk id="28" creationId="{0F89337B-0030-44F4-ADDB-F4CBF17E621E}"/>
          </ac:spMkLst>
        </pc:spChg>
        <pc:spChg chg="add mod">
          <ac:chgData name="gema herranz rosado" userId="32d551fd73ac6c1d" providerId="LiveId" clId="{55853DF8-7440-4C3F-9DFB-011B005E3C41}" dt="2020-11-22T18:45:52.723" v="276" actId="207"/>
          <ac:spMkLst>
            <pc:docMk/>
            <pc:sldMk cId="2531614638" sldId="256"/>
            <ac:spMk id="29" creationId="{A38A3C9C-9B4E-4092-95EE-A71500E1A3E3}"/>
          </ac:spMkLst>
        </pc:spChg>
        <pc:spChg chg="add mod">
          <ac:chgData name="gema herranz rosado" userId="32d551fd73ac6c1d" providerId="LiveId" clId="{55853DF8-7440-4C3F-9DFB-011B005E3C41}" dt="2020-11-22T18:45:43.659" v="273" actId="207"/>
          <ac:spMkLst>
            <pc:docMk/>
            <pc:sldMk cId="2531614638" sldId="256"/>
            <ac:spMk id="30" creationId="{1E61A3FF-DF44-4924-B913-93CB8F502B0B}"/>
          </ac:spMkLst>
        </pc:spChg>
        <pc:spChg chg="add del mod">
          <ac:chgData name="gema herranz rosado" userId="32d551fd73ac6c1d" providerId="LiveId" clId="{55853DF8-7440-4C3F-9DFB-011B005E3C41}" dt="2020-11-22T18:43:02.921" v="228" actId="478"/>
          <ac:spMkLst>
            <pc:docMk/>
            <pc:sldMk cId="2531614638" sldId="256"/>
            <ac:spMk id="31" creationId="{8D66438B-4227-44E4-9833-E8F11DDFB2F3}"/>
          </ac:spMkLst>
        </pc:spChg>
        <pc:spChg chg="add del mod">
          <ac:chgData name="gema herranz rosado" userId="32d551fd73ac6c1d" providerId="LiveId" clId="{55853DF8-7440-4C3F-9DFB-011B005E3C41}" dt="2020-11-22T18:43:04.434" v="229" actId="478"/>
          <ac:spMkLst>
            <pc:docMk/>
            <pc:sldMk cId="2531614638" sldId="256"/>
            <ac:spMk id="32" creationId="{83623D14-FA9C-4C88-B010-BFC3BD5510F2}"/>
          </ac:spMkLst>
        </pc:spChg>
        <pc:spChg chg="add del mod">
          <ac:chgData name="gema herranz rosado" userId="32d551fd73ac6c1d" providerId="LiveId" clId="{55853DF8-7440-4C3F-9DFB-011B005E3C41}" dt="2020-11-22T18:43:05.747" v="230" actId="478"/>
          <ac:spMkLst>
            <pc:docMk/>
            <pc:sldMk cId="2531614638" sldId="256"/>
            <ac:spMk id="33" creationId="{BBB74D5F-44A8-4D21-906E-65F6EFFED765}"/>
          </ac:spMkLst>
        </pc:spChg>
        <pc:spChg chg="add del mod">
          <ac:chgData name="gema herranz rosado" userId="32d551fd73ac6c1d" providerId="LiveId" clId="{55853DF8-7440-4C3F-9DFB-011B005E3C41}" dt="2020-11-22T18:43:11.799" v="233" actId="478"/>
          <ac:spMkLst>
            <pc:docMk/>
            <pc:sldMk cId="2531614638" sldId="256"/>
            <ac:spMk id="34" creationId="{30FA0F22-AC7F-44A8-8ED2-57E839280C87}"/>
          </ac:spMkLst>
        </pc:spChg>
        <pc:spChg chg="add del mod">
          <ac:chgData name="gema herranz rosado" userId="32d551fd73ac6c1d" providerId="LiveId" clId="{55853DF8-7440-4C3F-9DFB-011B005E3C41}" dt="2020-11-22T18:43:13.424" v="234" actId="478"/>
          <ac:spMkLst>
            <pc:docMk/>
            <pc:sldMk cId="2531614638" sldId="256"/>
            <ac:spMk id="35" creationId="{E8E2D874-AA7B-475C-8AA9-FF23CB278F6A}"/>
          </ac:spMkLst>
        </pc:spChg>
        <pc:spChg chg="add del mod">
          <ac:chgData name="gema herranz rosado" userId="32d551fd73ac6c1d" providerId="LiveId" clId="{55853DF8-7440-4C3F-9DFB-011B005E3C41}" dt="2020-11-22T18:43:22.175" v="239" actId="478"/>
          <ac:spMkLst>
            <pc:docMk/>
            <pc:sldMk cId="2531614638" sldId="256"/>
            <ac:spMk id="36" creationId="{CD09898F-3363-46C6-9327-E5D3FADCB05A}"/>
          </ac:spMkLst>
        </pc:spChg>
        <pc:spChg chg="add del mod">
          <ac:chgData name="gema herranz rosado" userId="32d551fd73ac6c1d" providerId="LiveId" clId="{55853DF8-7440-4C3F-9DFB-011B005E3C41}" dt="2020-11-22T18:43:20.271" v="238" actId="478"/>
          <ac:spMkLst>
            <pc:docMk/>
            <pc:sldMk cId="2531614638" sldId="256"/>
            <ac:spMk id="37" creationId="{AD9B2F7D-8512-4D74-9AB5-1E775A26F6B6}"/>
          </ac:spMkLst>
        </pc:spChg>
        <pc:spChg chg="add del mod">
          <ac:chgData name="gema herranz rosado" userId="32d551fd73ac6c1d" providerId="LiveId" clId="{55853DF8-7440-4C3F-9DFB-011B005E3C41}" dt="2020-11-22T18:43:18.341" v="237" actId="478"/>
          <ac:spMkLst>
            <pc:docMk/>
            <pc:sldMk cId="2531614638" sldId="256"/>
            <ac:spMk id="38" creationId="{B5F59702-5217-4BD3-8462-FABC407DC307}"/>
          </ac:spMkLst>
        </pc:spChg>
        <pc:spChg chg="add del mod">
          <ac:chgData name="gema herranz rosado" userId="32d551fd73ac6c1d" providerId="LiveId" clId="{55853DF8-7440-4C3F-9DFB-011B005E3C41}" dt="2020-11-22T18:43:16.342" v="236" actId="478"/>
          <ac:spMkLst>
            <pc:docMk/>
            <pc:sldMk cId="2531614638" sldId="256"/>
            <ac:spMk id="39" creationId="{E7DB9655-EBDE-4018-9016-8E1EA91AC101}"/>
          </ac:spMkLst>
        </pc:spChg>
        <pc:spChg chg="add del mod">
          <ac:chgData name="gema herranz rosado" userId="32d551fd73ac6c1d" providerId="LiveId" clId="{55853DF8-7440-4C3F-9DFB-011B005E3C41}" dt="2020-11-22T18:43:14.855" v="235" actId="478"/>
          <ac:spMkLst>
            <pc:docMk/>
            <pc:sldMk cId="2531614638" sldId="256"/>
            <ac:spMk id="40" creationId="{30EC87F7-4256-4F2C-B6E6-A82B4999A4F0}"/>
          </ac:spMkLst>
        </pc:spChg>
        <pc:picChg chg="add del mod">
          <ac:chgData name="gema herranz rosado" userId="32d551fd73ac6c1d" providerId="LiveId" clId="{55853DF8-7440-4C3F-9DFB-011B005E3C41}" dt="2020-11-22T18:11:47.831" v="3" actId="478"/>
          <ac:picMkLst>
            <pc:docMk/>
            <pc:sldMk cId="2531614638" sldId="256"/>
            <ac:picMk id="5" creationId="{D73913E3-072E-4FD1-ADAE-DE5BD2940609}"/>
          </ac:picMkLst>
        </pc:picChg>
        <pc:picChg chg="add mod">
          <ac:chgData name="gema herranz rosado" userId="32d551fd73ac6c1d" providerId="LiveId" clId="{55853DF8-7440-4C3F-9DFB-011B005E3C41}" dt="2020-11-22T18:19:39.748" v="63" actId="962"/>
          <ac:picMkLst>
            <pc:docMk/>
            <pc:sldMk cId="2531614638" sldId="256"/>
            <ac:picMk id="7" creationId="{C2D2A031-F1E5-4BDC-A8C7-2D40AD9A1A89}"/>
          </ac:picMkLst>
        </pc:picChg>
        <pc:picChg chg="add mod">
          <ac:chgData name="gema herranz rosado" userId="32d551fd73ac6c1d" providerId="LiveId" clId="{55853DF8-7440-4C3F-9DFB-011B005E3C41}" dt="2020-11-22T18:20:24.529" v="69" actId="962"/>
          <ac:picMkLst>
            <pc:docMk/>
            <pc:sldMk cId="2531614638" sldId="256"/>
            <ac:picMk id="9" creationId="{7076D664-5CE5-40FB-BEEA-10F425E12987}"/>
          </ac:picMkLst>
        </pc:picChg>
        <pc:picChg chg="add mod">
          <ac:chgData name="gema herranz rosado" userId="32d551fd73ac6c1d" providerId="LiveId" clId="{55853DF8-7440-4C3F-9DFB-011B005E3C41}" dt="2020-11-22T18:19:52.938" v="65" actId="962"/>
          <ac:picMkLst>
            <pc:docMk/>
            <pc:sldMk cId="2531614638" sldId="256"/>
            <ac:picMk id="11" creationId="{408D5014-61E3-42B6-ADF9-94183B657029}"/>
          </ac:picMkLst>
        </pc:picChg>
        <pc:picChg chg="add mod">
          <ac:chgData name="gema herranz rosado" userId="32d551fd73ac6c1d" providerId="LiveId" clId="{55853DF8-7440-4C3F-9DFB-011B005E3C41}" dt="2020-11-22T18:20:36.961" v="71" actId="962"/>
          <ac:picMkLst>
            <pc:docMk/>
            <pc:sldMk cId="2531614638" sldId="256"/>
            <ac:picMk id="13" creationId="{6E9C7502-C2AF-4614-A540-AFFDD3F49090}"/>
          </ac:picMkLst>
        </pc:picChg>
        <pc:picChg chg="add mod">
          <ac:chgData name="gema herranz rosado" userId="32d551fd73ac6c1d" providerId="LiveId" clId="{55853DF8-7440-4C3F-9DFB-011B005E3C41}" dt="2020-11-22T18:20:04.529" v="67" actId="962"/>
          <ac:picMkLst>
            <pc:docMk/>
            <pc:sldMk cId="2531614638" sldId="256"/>
            <ac:picMk id="15" creationId="{9BC762D0-81C9-48BE-BD49-582116A0EA25}"/>
          </ac:picMkLst>
        </pc:picChg>
        <pc:picChg chg="add mod">
          <ac:chgData name="gema herranz rosado" userId="32d551fd73ac6c1d" providerId="LiveId" clId="{55853DF8-7440-4C3F-9DFB-011B005E3C41}" dt="2020-11-22T18:19:46.281" v="64" actId="962"/>
          <ac:picMkLst>
            <pc:docMk/>
            <pc:sldMk cId="2531614638" sldId="256"/>
            <ac:picMk id="16" creationId="{43476E89-D6D2-4063-8B0F-60205003289A}"/>
          </ac:picMkLst>
        </pc:picChg>
        <pc:picChg chg="add mod">
          <ac:chgData name="gema herranz rosado" userId="32d551fd73ac6c1d" providerId="LiveId" clId="{55853DF8-7440-4C3F-9DFB-011B005E3C41}" dt="2020-11-22T18:20:31.407" v="70" actId="962"/>
          <ac:picMkLst>
            <pc:docMk/>
            <pc:sldMk cId="2531614638" sldId="256"/>
            <ac:picMk id="17" creationId="{5CD503ED-BC62-4F23-A854-2DFC9A94E8D4}"/>
          </ac:picMkLst>
        </pc:picChg>
        <pc:picChg chg="add mod">
          <ac:chgData name="gema herranz rosado" userId="32d551fd73ac6c1d" providerId="LiveId" clId="{55853DF8-7440-4C3F-9DFB-011B005E3C41}" dt="2020-11-22T18:19:58.961" v="66" actId="962"/>
          <ac:picMkLst>
            <pc:docMk/>
            <pc:sldMk cId="2531614638" sldId="256"/>
            <ac:picMk id="18" creationId="{00710159-147D-497A-A382-3ADF19993A03}"/>
          </ac:picMkLst>
        </pc:picChg>
        <pc:picChg chg="add mod">
          <ac:chgData name="gema herranz rosado" userId="32d551fd73ac6c1d" providerId="LiveId" clId="{55853DF8-7440-4C3F-9DFB-011B005E3C41}" dt="2020-11-22T18:20:45.273" v="72" actId="962"/>
          <ac:picMkLst>
            <pc:docMk/>
            <pc:sldMk cId="2531614638" sldId="256"/>
            <ac:picMk id="19" creationId="{FF2C5405-6F62-40D6-A402-91FC72FF24DE}"/>
          </ac:picMkLst>
        </pc:picChg>
        <pc:picChg chg="add mod">
          <ac:chgData name="gema herranz rosado" userId="32d551fd73ac6c1d" providerId="LiveId" clId="{55853DF8-7440-4C3F-9DFB-011B005E3C41}" dt="2020-11-22T18:28:13.169" v="112" actId="1076"/>
          <ac:picMkLst>
            <pc:docMk/>
            <pc:sldMk cId="2531614638" sldId="256"/>
            <ac:picMk id="20" creationId="{A2551B4F-D1A7-4831-BB74-AF2FCA49DC65}"/>
          </ac:picMkLst>
        </pc:picChg>
      </pc:sldChg>
      <pc:sldChg chg="delSp new del mod ord">
        <pc:chgData name="gema herranz rosado" userId="32d551fd73ac6c1d" providerId="LiveId" clId="{55853DF8-7440-4C3F-9DFB-011B005E3C41}" dt="2020-11-22T18:50:11.560" v="375" actId="47"/>
        <pc:sldMkLst>
          <pc:docMk/>
          <pc:sldMk cId="4280714854" sldId="257"/>
        </pc:sldMkLst>
        <pc:spChg chg="del">
          <ac:chgData name="gema herranz rosado" userId="32d551fd73ac6c1d" providerId="LiveId" clId="{55853DF8-7440-4C3F-9DFB-011B005E3C41}" dt="2020-11-22T18:46:37.048" v="289" actId="478"/>
          <ac:spMkLst>
            <pc:docMk/>
            <pc:sldMk cId="4280714854" sldId="257"/>
            <ac:spMk id="2" creationId="{B25654CD-469F-478E-9F4B-08B87C7FB927}"/>
          </ac:spMkLst>
        </pc:spChg>
        <pc:spChg chg="del">
          <ac:chgData name="gema herranz rosado" userId="32d551fd73ac6c1d" providerId="LiveId" clId="{55853DF8-7440-4C3F-9DFB-011B005E3C41}" dt="2020-11-22T18:46:38.889" v="290" actId="478"/>
          <ac:spMkLst>
            <pc:docMk/>
            <pc:sldMk cId="4280714854" sldId="257"/>
            <ac:spMk id="3" creationId="{3DE6F33C-E18C-4FBB-842F-BF7620D708C9}"/>
          </ac:spMkLst>
        </pc:spChg>
      </pc:sldChg>
      <pc:sldChg chg="addSp delSp modSp new mod">
        <pc:chgData name="gema herranz rosado" userId="32d551fd73ac6c1d" providerId="LiveId" clId="{55853DF8-7440-4C3F-9DFB-011B005E3C41}" dt="2020-11-22T18:50:37.473" v="403" actId="14100"/>
        <pc:sldMkLst>
          <pc:docMk/>
          <pc:sldMk cId="2846925829" sldId="258"/>
        </pc:sldMkLst>
        <pc:spChg chg="del">
          <ac:chgData name="gema herranz rosado" userId="32d551fd73ac6c1d" providerId="LiveId" clId="{55853DF8-7440-4C3F-9DFB-011B005E3C41}" dt="2020-11-22T18:46:44.822" v="292" actId="478"/>
          <ac:spMkLst>
            <pc:docMk/>
            <pc:sldMk cId="2846925829" sldId="258"/>
            <ac:spMk id="2" creationId="{57E55AF0-B630-43B3-B3B6-DD696700354C}"/>
          </ac:spMkLst>
        </pc:spChg>
        <pc:spChg chg="del">
          <ac:chgData name="gema herranz rosado" userId="32d551fd73ac6c1d" providerId="LiveId" clId="{55853DF8-7440-4C3F-9DFB-011B005E3C41}" dt="2020-11-22T18:46:45.315" v="293" actId="478"/>
          <ac:spMkLst>
            <pc:docMk/>
            <pc:sldMk cId="2846925829" sldId="258"/>
            <ac:spMk id="3" creationId="{2480C520-93ED-4CA1-9DEA-4769E874B43A}"/>
          </ac:spMkLst>
        </pc:spChg>
        <pc:spChg chg="add del mod">
          <ac:chgData name="gema herranz rosado" userId="32d551fd73ac6c1d" providerId="LiveId" clId="{55853DF8-7440-4C3F-9DFB-011B005E3C41}" dt="2020-11-22T18:47:19.288" v="314" actId="478"/>
          <ac:spMkLst>
            <pc:docMk/>
            <pc:sldMk cId="2846925829" sldId="258"/>
            <ac:spMk id="4" creationId="{07B6ADFD-FBED-4AF9-89EE-028DF7E2B0B9}"/>
          </ac:spMkLst>
        </pc:spChg>
        <pc:spChg chg="add mod">
          <ac:chgData name="gema herranz rosado" userId="32d551fd73ac6c1d" providerId="LiveId" clId="{55853DF8-7440-4C3F-9DFB-011B005E3C41}" dt="2020-11-22T18:50:07.947" v="374" actId="14838"/>
          <ac:spMkLst>
            <pc:docMk/>
            <pc:sldMk cId="2846925829" sldId="258"/>
            <ac:spMk id="5" creationId="{2E03A841-171E-49CD-8C22-0B4164F1F8BF}"/>
          </ac:spMkLst>
        </pc:spChg>
        <pc:spChg chg="add mod">
          <ac:chgData name="gema herranz rosado" userId="32d551fd73ac6c1d" providerId="LiveId" clId="{55853DF8-7440-4C3F-9DFB-011B005E3C41}" dt="2020-11-22T18:50:37.473" v="403" actId="14100"/>
          <ac:spMkLst>
            <pc:docMk/>
            <pc:sldMk cId="2846925829" sldId="258"/>
            <ac:spMk id="8" creationId="{DF728208-0A40-4D50-8B69-48A8AB785412}"/>
          </ac:spMkLst>
        </pc:spChg>
        <pc:picChg chg="add mod">
          <ac:chgData name="gema herranz rosado" userId="32d551fd73ac6c1d" providerId="LiveId" clId="{55853DF8-7440-4C3F-9DFB-011B005E3C41}" dt="2020-11-22T18:48:37.442" v="365" actId="1076"/>
          <ac:picMkLst>
            <pc:docMk/>
            <pc:sldMk cId="2846925829" sldId="258"/>
            <ac:picMk id="7" creationId="{4D940A2B-0A5B-4A2D-A163-4A0F6801D85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C61E9-79E9-4F16-8F51-096EDEDFBDA9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B81C2-7836-4D2B-959A-D64871C83A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596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B81C2-7836-4D2B-959A-D64871C83A5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09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1D2B4-22C5-4C21-9B65-835CFF05A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8E841F-195E-49F1-AC25-45EE1B6E6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05A07-88D6-4EFA-A953-7436EB56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217BB3-2D9A-45FF-94A6-E7FD06F8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B2A3D4-CFC6-4557-B9D4-3EB3D31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30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9D134-BB6D-468A-BDB7-2E4FA0DE0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E18E7F-CFB7-4CD9-9622-6EEE0EA13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EF401E-DB83-4B55-848D-46CD2A534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45296D-40A8-4187-A890-795498FF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894CEF-1FD6-4D67-A691-200E515F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28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857C11-07D3-4E9E-BEAF-DAB102B1B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76EFC6-F97A-4238-B644-718A04A02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3D31CF-5A01-4790-BFA4-9D2372F2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AADCA-9DB0-4611-81FF-535170F8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937C52-889E-4D8E-A9F5-25EDEA09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48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ADF71-171F-43A1-B940-C0F9A581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5E6552-FFAC-470F-A67C-B40A92761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5E8ECE-6F1F-4FEE-AC5E-C1319362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7F1FFE-9999-4043-8F2B-8F9966F7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FEE48-00D6-4CE9-BB64-D69C2A5B9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0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A0E05-A551-446E-A518-050E4208E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5F4B6B-993A-457F-992E-00122328C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0E6118-EA6B-4463-A0D7-88D5E7D3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1658C7-290E-4F09-9AFB-6BD1B37B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2BC5EE-7F9D-47E2-8D79-9A7D39EA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8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AD808-492F-494F-8E00-FA44FE829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99D0FB-D0FC-45EA-9FC0-6A13333A0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8E0D1-20FC-4FFA-BCDC-FA417D8CE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77B0E6-7E80-47A0-816E-868CDD79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444D5B-E906-4A36-B8B3-E0F39EC0D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C90691-8D86-49C6-B86F-C8DC27660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41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CEE72-01C4-43BA-A4F1-7622BE43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1787BF-3DBE-439C-B2EE-0078A44BD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9D1A68-9431-4AC7-9457-04B4581AE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B673A55-270A-4481-A2EA-E019F2A2A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E1FE837-23C4-498E-8303-DF0FCF4D1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086F34-B8E7-47D6-9685-E1B685EB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20CE72-E07A-421F-BA97-3B5E010D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F7EDA5-CCD5-444A-A87A-3C93BF34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27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5D8CE-7B42-491F-B2A3-C9B27A91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EF8A8F-70FB-40D4-9CD6-364332AB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65906B-A623-446D-905B-76E4B9A0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422748-D085-4BA9-85DE-3DF4A2C9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796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619768-23CB-48EB-AC9D-163141FF0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ED2F7C-83CB-4B66-BA02-454100D27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68FA13-46F9-44E7-A87B-597D6ABEF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96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8650E7-F5DB-4780-BC80-92988772B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49E337-D896-4847-8515-92AF0E6F5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1DF6AF-9F0C-42EB-8DCC-19E372C2E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E1146B-8B17-4A10-A345-63B74BED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C1FD53-FBD6-4291-A79C-FA5D4BB2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3D9167-7115-493A-B5E1-251C258A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97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01E67-8A37-4638-9591-C8F8A4BB8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FF4FF1-FA19-4712-9C90-F6C0E5724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22A44C-5B7F-4E46-AA2C-FC0A92005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868BCD-B1BC-454C-B687-3CEAB49E9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B2A0-6466-4FA6-B168-F1ADE78A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C4F239-C5B1-47B7-BDCF-3893E2C13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78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0A4504-D1A8-4620-A351-9E2B6E03B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A5EF6A-AE1C-44E5-912B-785E2D27D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20A29-6D61-42D2-9168-924915625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42B4-DE44-485A-857B-096C43078400}" type="datetimeFigureOut">
              <a:rPr lang="es-ES" smtClean="0"/>
              <a:t>22/11/2020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80F250-BB00-443C-81BD-47A1196AF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F7EB87-BA3B-47C8-8CCD-F69884D55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A39F5-B622-451E-A9B6-DE10615535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880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2E03A841-171E-49CD-8C22-0B4164F1F8BF}"/>
              </a:ext>
            </a:extLst>
          </p:cNvPr>
          <p:cNvSpPr/>
          <p:nvPr/>
        </p:nvSpPr>
        <p:spPr>
          <a:xfrm>
            <a:off x="356680" y="728260"/>
            <a:ext cx="11478639" cy="54014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300" dirty="0">
                <a:ln w="22225">
                  <a:solidFill>
                    <a:srgbClr val="564F57"/>
                  </a:solidFill>
                  <a:prstDash val="solid"/>
                </a:ln>
                <a:solidFill>
                  <a:srgbClr val="FD4755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MEMORY </a:t>
            </a:r>
          </a:p>
          <a:p>
            <a:pPr algn="ctr"/>
            <a:r>
              <a:rPr lang="es-ES" sz="11500" b="1" cap="none" spc="300" dirty="0">
                <a:ln w="22225">
                  <a:solidFill>
                    <a:srgbClr val="564F57"/>
                  </a:solidFill>
                  <a:prstDash val="solid"/>
                </a:ln>
                <a:solidFill>
                  <a:srgbClr val="FD4755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ELEMENTOS DE</a:t>
            </a:r>
          </a:p>
          <a:p>
            <a:pPr algn="ctr"/>
            <a:r>
              <a:rPr lang="es-ES" sz="11500" b="1" spc="300" dirty="0">
                <a:ln w="22225">
                  <a:solidFill>
                    <a:srgbClr val="564F57"/>
                  </a:solidFill>
                  <a:prstDash val="solid"/>
                </a:ln>
                <a:solidFill>
                  <a:srgbClr val="FD4755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NAVIDAD</a:t>
            </a:r>
            <a:endParaRPr lang="es-ES" sz="11500" b="1" cap="none" spc="300" dirty="0">
              <a:ln w="22225">
                <a:solidFill>
                  <a:srgbClr val="564F57"/>
                </a:solidFill>
                <a:prstDash val="solid"/>
              </a:ln>
              <a:solidFill>
                <a:srgbClr val="FD4755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D940A2B-0A5B-4A2D-A163-4A0F6801D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331">
            <a:off x="10126383" y="246753"/>
            <a:ext cx="1818864" cy="181886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F728208-0A40-4D50-8B69-48A8AB785412}"/>
              </a:ext>
            </a:extLst>
          </p:cNvPr>
          <p:cNvSpPr txBox="1"/>
          <p:nvPr/>
        </p:nvSpPr>
        <p:spPr>
          <a:xfrm>
            <a:off x="-149158" y="6488668"/>
            <a:ext cx="300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omic Sans MS" panose="030F0702030302020204" pitchFamily="66" charset="0"/>
              </a:rPr>
              <a:t>ICONOS DE FLATICON</a:t>
            </a:r>
          </a:p>
        </p:txBody>
      </p:sp>
    </p:spTree>
    <p:extLst>
      <p:ext uri="{BB962C8B-B14F-4D97-AF65-F5344CB8AC3E}">
        <p14:creationId xmlns:p14="http://schemas.microsoft.com/office/powerpoint/2010/main" val="284692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TRELLA 1">
            <a:extLst>
              <a:ext uri="{FF2B5EF4-FFF2-40B4-BE49-F238E27FC236}">
                <a16:creationId xmlns:a16="http://schemas.microsoft.com/office/drawing/2014/main" id="{C2D2A031-F1E5-4BDC-A8C7-2D40AD9A1A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35" y="986105"/>
            <a:ext cx="1800000" cy="1800000"/>
          </a:xfrm>
          <a:prstGeom prst="rect">
            <a:avLst/>
          </a:prstGeom>
        </p:spPr>
      </p:pic>
      <p:pic>
        <p:nvPicPr>
          <p:cNvPr id="9" name="MUÑECO NIEVE 1">
            <a:extLst>
              <a:ext uri="{FF2B5EF4-FFF2-40B4-BE49-F238E27FC236}">
                <a16:creationId xmlns:a16="http://schemas.microsoft.com/office/drawing/2014/main" id="{7076D664-5CE5-40FB-BEEA-10F425E129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030" y="986105"/>
            <a:ext cx="1800000" cy="1800000"/>
          </a:xfrm>
          <a:prstGeom prst="rect">
            <a:avLst/>
          </a:prstGeom>
        </p:spPr>
      </p:pic>
      <p:pic>
        <p:nvPicPr>
          <p:cNvPr id="11" name="ARBOL 1">
            <a:extLst>
              <a:ext uri="{FF2B5EF4-FFF2-40B4-BE49-F238E27FC236}">
                <a16:creationId xmlns:a16="http://schemas.microsoft.com/office/drawing/2014/main" id="{408D5014-61E3-42B6-ADF9-94183B6570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700" y="986105"/>
            <a:ext cx="1800000" cy="1800000"/>
          </a:xfrm>
          <a:prstGeom prst="rect">
            <a:avLst/>
          </a:prstGeom>
        </p:spPr>
      </p:pic>
      <p:pic>
        <p:nvPicPr>
          <p:cNvPr id="13" name="PAPA NOEL 1">
            <a:extLst>
              <a:ext uri="{FF2B5EF4-FFF2-40B4-BE49-F238E27FC236}">
                <a16:creationId xmlns:a16="http://schemas.microsoft.com/office/drawing/2014/main" id="{6E9C7502-C2AF-4614-A540-AFFDD3F490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195" y="986105"/>
            <a:ext cx="1800000" cy="1800000"/>
          </a:xfrm>
          <a:prstGeom prst="rect">
            <a:avLst/>
          </a:prstGeom>
        </p:spPr>
      </p:pic>
      <p:pic>
        <p:nvPicPr>
          <p:cNvPr id="15" name="REGALOS 1">
            <a:extLst>
              <a:ext uri="{FF2B5EF4-FFF2-40B4-BE49-F238E27FC236}">
                <a16:creationId xmlns:a16="http://schemas.microsoft.com/office/drawing/2014/main" id="{9BC762D0-81C9-48BE-BD49-582116A0EA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65" y="986105"/>
            <a:ext cx="1800000" cy="1800000"/>
          </a:xfrm>
          <a:prstGeom prst="rect">
            <a:avLst/>
          </a:prstGeom>
        </p:spPr>
      </p:pic>
      <p:pic>
        <p:nvPicPr>
          <p:cNvPr id="16" name="ESTRELLA 2">
            <a:extLst>
              <a:ext uri="{FF2B5EF4-FFF2-40B4-BE49-F238E27FC236}">
                <a16:creationId xmlns:a16="http://schemas.microsoft.com/office/drawing/2014/main" id="{43476E89-D6D2-4063-8B0F-6020500328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195" y="3861385"/>
            <a:ext cx="1800000" cy="1800000"/>
          </a:xfrm>
          <a:prstGeom prst="rect">
            <a:avLst/>
          </a:prstGeom>
        </p:spPr>
      </p:pic>
      <p:pic>
        <p:nvPicPr>
          <p:cNvPr id="17" name="MUÑECO NIEVE 2">
            <a:extLst>
              <a:ext uri="{FF2B5EF4-FFF2-40B4-BE49-F238E27FC236}">
                <a16:creationId xmlns:a16="http://schemas.microsoft.com/office/drawing/2014/main" id="{5CD503ED-BC62-4F23-A854-2DFC9A94E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700" y="3861385"/>
            <a:ext cx="1800000" cy="1800000"/>
          </a:xfrm>
          <a:prstGeom prst="rect">
            <a:avLst/>
          </a:prstGeom>
        </p:spPr>
      </p:pic>
      <p:pic>
        <p:nvPicPr>
          <p:cNvPr id="18" name="ARBOL 2">
            <a:extLst>
              <a:ext uri="{FF2B5EF4-FFF2-40B4-BE49-F238E27FC236}">
                <a16:creationId xmlns:a16="http://schemas.microsoft.com/office/drawing/2014/main" id="{00710159-147D-497A-A382-3ADF19993A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030" y="3861385"/>
            <a:ext cx="1800000" cy="1800000"/>
          </a:xfrm>
          <a:prstGeom prst="rect">
            <a:avLst/>
          </a:prstGeom>
        </p:spPr>
      </p:pic>
      <p:pic>
        <p:nvPicPr>
          <p:cNvPr id="19" name="PAPA NOEL 2">
            <a:extLst>
              <a:ext uri="{FF2B5EF4-FFF2-40B4-BE49-F238E27FC236}">
                <a16:creationId xmlns:a16="http://schemas.microsoft.com/office/drawing/2014/main" id="{FF2C5405-6F62-40D6-A402-91FC72FF24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65" y="3861385"/>
            <a:ext cx="1800000" cy="1800000"/>
          </a:xfrm>
          <a:prstGeom prst="rect">
            <a:avLst/>
          </a:prstGeom>
        </p:spPr>
      </p:pic>
      <p:pic>
        <p:nvPicPr>
          <p:cNvPr id="20" name="REGALOS 2">
            <a:extLst>
              <a:ext uri="{FF2B5EF4-FFF2-40B4-BE49-F238E27FC236}">
                <a16:creationId xmlns:a16="http://schemas.microsoft.com/office/drawing/2014/main" id="{A2551B4F-D1A7-4831-BB74-AF2FCA49DC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35" y="3861385"/>
            <a:ext cx="1800000" cy="1800000"/>
          </a:xfrm>
          <a:prstGeom prst="rect">
            <a:avLst/>
          </a:prstGeom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BCDB9D83-D9A2-445E-8622-618199806C5A}"/>
              </a:ext>
            </a:extLst>
          </p:cNvPr>
          <p:cNvSpPr/>
          <p:nvPr/>
        </p:nvSpPr>
        <p:spPr>
          <a:xfrm>
            <a:off x="151805" y="58500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BAB2944-7AB9-46C4-ADD2-FBA268FDBAD0}"/>
              </a:ext>
            </a:extLst>
          </p:cNvPr>
          <p:cNvSpPr/>
          <p:nvPr/>
        </p:nvSpPr>
        <p:spPr>
          <a:xfrm>
            <a:off x="2622100" y="58500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681C7C2-BB69-4916-8657-E49E7E20D95C}"/>
              </a:ext>
            </a:extLst>
          </p:cNvPr>
          <p:cNvSpPr/>
          <p:nvPr/>
        </p:nvSpPr>
        <p:spPr>
          <a:xfrm>
            <a:off x="5112265" y="58500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E8BAA0B-07F8-4769-8205-FCE95C4C787D}"/>
              </a:ext>
            </a:extLst>
          </p:cNvPr>
          <p:cNvSpPr/>
          <p:nvPr/>
        </p:nvSpPr>
        <p:spPr>
          <a:xfrm>
            <a:off x="7602430" y="58500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3993E26-CA35-4B0E-BB8B-5B57D6089D35}"/>
              </a:ext>
            </a:extLst>
          </p:cNvPr>
          <p:cNvSpPr/>
          <p:nvPr/>
        </p:nvSpPr>
        <p:spPr>
          <a:xfrm>
            <a:off x="9944995" y="58500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63DB60AE-D4B0-40B2-AD01-4E75DF8818C1}"/>
              </a:ext>
            </a:extLst>
          </p:cNvPr>
          <p:cNvSpPr/>
          <p:nvPr/>
        </p:nvSpPr>
        <p:spPr>
          <a:xfrm>
            <a:off x="151805" y="372444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FCD3A456-5E6E-40EB-96E4-353D7BC52500}"/>
              </a:ext>
            </a:extLst>
          </p:cNvPr>
          <p:cNvSpPr/>
          <p:nvPr/>
        </p:nvSpPr>
        <p:spPr>
          <a:xfrm>
            <a:off x="2622100" y="372444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0F89337B-0030-44F4-ADDB-F4CBF17E621E}"/>
              </a:ext>
            </a:extLst>
          </p:cNvPr>
          <p:cNvSpPr/>
          <p:nvPr/>
        </p:nvSpPr>
        <p:spPr>
          <a:xfrm>
            <a:off x="5112265" y="372444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A38A3C9C-9B4E-4092-95EE-A71500E1A3E3}"/>
              </a:ext>
            </a:extLst>
          </p:cNvPr>
          <p:cNvSpPr/>
          <p:nvPr/>
        </p:nvSpPr>
        <p:spPr>
          <a:xfrm>
            <a:off x="7602430" y="372444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1E61A3FF-DF44-4924-B913-93CB8F502B0B}"/>
              </a:ext>
            </a:extLst>
          </p:cNvPr>
          <p:cNvSpPr/>
          <p:nvPr/>
        </p:nvSpPr>
        <p:spPr>
          <a:xfrm>
            <a:off x="9944995" y="3724440"/>
            <a:ext cx="2095200" cy="2844000"/>
          </a:xfrm>
          <a:prstGeom prst="rect">
            <a:avLst/>
          </a:prstGeom>
          <a:solidFill>
            <a:srgbClr val="EE6161"/>
          </a:solidFill>
          <a:ln w="57150">
            <a:solidFill>
              <a:srgbClr val="56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564F57"/>
                </a:solidFill>
                <a:latin typeface="Comic Sans MS" panose="030F0702030302020204" pitchFamily="66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3161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</Words>
  <Application>Microsoft Office PowerPoint</Application>
  <PresentationFormat>Panorámica</PresentationFormat>
  <Paragraphs>15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 herranz rosado</dc:creator>
  <cp:lastModifiedBy>gema herranz rosado</cp:lastModifiedBy>
  <cp:revision>4</cp:revision>
  <dcterms:created xsi:type="dcterms:W3CDTF">2020-11-22T18:05:26Z</dcterms:created>
  <dcterms:modified xsi:type="dcterms:W3CDTF">2020-11-22T18:50:42Z</dcterms:modified>
</cp:coreProperties>
</file>