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o Martín Castillo" initials="MMC" lastIdx="1" clrIdx="0">
    <p:extLst>
      <p:ext uri="{19B8F6BF-5375-455C-9EA6-DF929625EA0E}">
        <p15:presenceInfo xmlns:p15="http://schemas.microsoft.com/office/powerpoint/2012/main" userId="ea048a814cd068c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A3C6E6-A19E-4E45-A06E-974249689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633E34-96DD-4AC2-8321-55C984B6BC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2DE4C0-EDD7-4460-8866-1A30A9AFD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46BB-FAFD-4239-8AB5-85E63E52C3BE}" type="datetimeFigureOut">
              <a:rPr lang="es-ES" smtClean="0"/>
              <a:t>07/11/2020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634304-7370-4731-ACF3-DF63D5F5F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8E7D30-6758-42F7-9B17-34546131A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B702-0E72-4A3E-9CEE-F386892B2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22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7D396B-C931-401F-B10F-D5F3F1A88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5E7364C-88C8-446D-86AB-CF4171EEE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8F0E3E-2D14-4C31-8089-5768ABE0F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46BB-FAFD-4239-8AB5-85E63E52C3BE}" type="datetimeFigureOut">
              <a:rPr lang="es-ES" smtClean="0"/>
              <a:t>07/11/2020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204D61-2A8F-4262-AF86-A054863EB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0F3C80-28BC-4A5A-AAE5-D19759001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B702-0E72-4A3E-9CEE-F386892B2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908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C38AACD-686B-41DE-8ED4-3BA3EB9E4A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DE11F0-AF90-479F-B5C9-747840015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30F400-0ACA-44D3-830D-07DAB7BB5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46BB-FAFD-4239-8AB5-85E63E52C3BE}" type="datetimeFigureOut">
              <a:rPr lang="es-ES" smtClean="0"/>
              <a:t>07/11/2020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D60237-7930-4A34-BDDE-47CD924BE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B87560-8C39-47A3-B4C8-171E954F3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B702-0E72-4A3E-9CEE-F386892B2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618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50B6D-77C9-4102-94A3-C70697D51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140DE9-C432-41EE-8EAF-4FC233F8F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24F893-9AAB-4069-A7EF-1047637ED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46BB-FAFD-4239-8AB5-85E63E52C3BE}" type="datetimeFigureOut">
              <a:rPr lang="es-ES" smtClean="0"/>
              <a:t>07/11/2020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B3D3B9-3E76-4F3B-9C21-D30F79EAF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018EC1-7F90-4D95-8ED6-0F51FD2AD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B702-0E72-4A3E-9CEE-F386892B2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62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BFB165-3D42-4220-BAE2-66F2E0BFB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3C90DD-BD11-4264-A94F-0E027F5CD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0730D3-F55B-4C3E-8391-7DDBBAF57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46BB-FAFD-4239-8AB5-85E63E52C3BE}" type="datetimeFigureOut">
              <a:rPr lang="es-ES" smtClean="0"/>
              <a:t>07/11/2020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AEACE-1062-4248-9576-5EBFDF037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4FDA8D-43AC-4015-B588-8EA04E9DE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B702-0E72-4A3E-9CEE-F386892B2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84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5595D-3DD0-46DC-9262-DD70FA9DF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2A8E7E-699B-48EE-B2E2-876739C8A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09B8C0-82D0-4669-A384-9F1C15C29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6B7AF9-5A79-4128-B3B7-61ACA9088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46BB-FAFD-4239-8AB5-85E63E52C3BE}" type="datetimeFigureOut">
              <a:rPr lang="es-ES" smtClean="0"/>
              <a:t>07/11/2020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F4552A-2C81-4A0D-B223-DDA4E139F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F3FC1D-DD8D-494B-BA97-CB481109E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B702-0E72-4A3E-9CEE-F386892B2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413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E73B2-5CF2-4D9B-B752-CAE27FDF4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BBD7D5-EE87-44A7-A07A-47908798C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AE3043F-5667-421D-A153-A7B6FAB05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45A4A54-CEA5-4860-8F70-F603C96AC5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2D2F539-3C8B-4337-907A-7733DBE6E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A2AFEE4-9B2B-457A-9C3A-1F2D14B6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46BB-FAFD-4239-8AB5-85E63E52C3BE}" type="datetimeFigureOut">
              <a:rPr lang="es-ES" smtClean="0"/>
              <a:t>07/11/2020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45D860C-C6D7-43D4-8071-2333EBF06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DCDE829-17B2-4443-B248-1995495C6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B702-0E72-4A3E-9CEE-F386892B2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557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7CEE84-AE7C-483D-997A-728EE6FDD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581A833-1166-45A5-B1DF-818FD5A40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46BB-FAFD-4239-8AB5-85E63E52C3BE}" type="datetimeFigureOut">
              <a:rPr lang="es-ES" smtClean="0"/>
              <a:t>07/11/2020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F9A746B-41A6-4208-ADF7-5204452C2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54AA58F-8473-4A7C-B501-2F80963EE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B702-0E72-4A3E-9CEE-F386892B2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840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9323B54-39A0-4D1E-AD46-171EEE49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46BB-FAFD-4239-8AB5-85E63E52C3BE}" type="datetimeFigureOut">
              <a:rPr lang="es-ES" smtClean="0"/>
              <a:t>07/11/2020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7ABE73B-A0CD-4F47-B865-0720FE204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FDEEFA1-DA08-4D2D-A627-249311E83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B702-0E72-4A3E-9CEE-F386892B2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195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BDF543-DDB7-4CAA-821A-16C907985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A41B60-87A3-494D-8E2F-6B15FA1FD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3CB098-3184-4E53-B99B-A3ED50EEF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109C53-5710-40A3-BD3D-C89892E7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46BB-FAFD-4239-8AB5-85E63E52C3BE}" type="datetimeFigureOut">
              <a:rPr lang="es-ES" smtClean="0"/>
              <a:t>07/11/2020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E3874F-42BE-4380-A57A-F617CC370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212207-284C-4D4B-9816-52847D640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B702-0E72-4A3E-9CEE-F386892B2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74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864523-6DDF-48E3-A573-CA2DC1B7B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DD43E4-DE03-4916-80BB-59ED38C350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2B516CA-7961-4DD9-8FA8-7A0FD904E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93100C-280C-45FC-B383-D1077BD21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46BB-FAFD-4239-8AB5-85E63E52C3BE}" type="datetimeFigureOut">
              <a:rPr lang="es-ES" smtClean="0"/>
              <a:t>07/11/2020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315202-4600-4C87-A868-CFA005CED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AD3BBB-4163-424C-8954-9B3AAB0C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B702-0E72-4A3E-9CEE-F386892B2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422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EEB2DF1-3813-4312-9717-136985DD1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D7850D-6022-4BD2-AF01-1AC1537A8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06B1B4-05EB-465A-879D-F175E7F61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C46BB-FAFD-4239-8AB5-85E63E52C3BE}" type="datetimeFigureOut">
              <a:rPr lang="es-ES" smtClean="0"/>
              <a:t>07/11/2020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1D1E85-B7EF-44DF-B1A0-D9C2BA8511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EC304A-EF2D-4AB3-B9AE-C1AB3AC359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8B702-0E72-4A3E-9CEE-F386892B2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501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B9F6B99-284A-4039-B0BB-374D54280406}"/>
              </a:ext>
            </a:extLst>
          </p:cNvPr>
          <p:cNvSpPr/>
          <p:nvPr/>
        </p:nvSpPr>
        <p:spPr>
          <a:xfrm>
            <a:off x="512618" y="332509"/>
            <a:ext cx="11194473" cy="6165273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6F5E5FB6-0D3A-4741-93E6-3447D68417CF}"/>
              </a:ext>
            </a:extLst>
          </p:cNvPr>
          <p:cNvCxnSpPr/>
          <p:nvPr/>
        </p:nvCxnSpPr>
        <p:spPr>
          <a:xfrm>
            <a:off x="1011382" y="730083"/>
            <a:ext cx="3698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5D850C18-32E1-4540-BFCE-6133F76AC2D2}"/>
              </a:ext>
            </a:extLst>
          </p:cNvPr>
          <p:cNvCxnSpPr>
            <a:cxnSpLocks/>
          </p:cNvCxnSpPr>
          <p:nvPr/>
        </p:nvCxnSpPr>
        <p:spPr>
          <a:xfrm>
            <a:off x="4709886" y="711703"/>
            <a:ext cx="0" cy="27345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0A50BFEF-83D0-481A-B054-2EE3468B70A3}"/>
              </a:ext>
            </a:extLst>
          </p:cNvPr>
          <p:cNvCxnSpPr>
            <a:cxnSpLocks/>
          </p:cNvCxnSpPr>
          <p:nvPr/>
        </p:nvCxnSpPr>
        <p:spPr>
          <a:xfrm>
            <a:off x="1011382" y="1504311"/>
            <a:ext cx="7470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35F18D12-A287-408E-9A1F-34645EE06CE2}"/>
              </a:ext>
            </a:extLst>
          </p:cNvPr>
          <p:cNvCxnSpPr>
            <a:cxnSpLocks/>
          </p:cNvCxnSpPr>
          <p:nvPr/>
        </p:nvCxnSpPr>
        <p:spPr>
          <a:xfrm flipV="1">
            <a:off x="2516172" y="1504311"/>
            <a:ext cx="1441105" cy="2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AD96E834-5D28-4C59-BB3A-797BF5FBD886}"/>
              </a:ext>
            </a:extLst>
          </p:cNvPr>
          <p:cNvCxnSpPr>
            <a:cxnSpLocks/>
          </p:cNvCxnSpPr>
          <p:nvPr/>
        </p:nvCxnSpPr>
        <p:spPr>
          <a:xfrm>
            <a:off x="1744857" y="2395496"/>
            <a:ext cx="78607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0DB2FCE7-E9EE-4B06-B89E-1C827BF31567}"/>
              </a:ext>
            </a:extLst>
          </p:cNvPr>
          <p:cNvCxnSpPr>
            <a:cxnSpLocks/>
          </p:cNvCxnSpPr>
          <p:nvPr/>
        </p:nvCxnSpPr>
        <p:spPr>
          <a:xfrm>
            <a:off x="1746143" y="1485649"/>
            <a:ext cx="0" cy="9280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7E3BC563-BC1D-40F1-822D-83560FBCA133}"/>
              </a:ext>
            </a:extLst>
          </p:cNvPr>
          <p:cNvCxnSpPr>
            <a:cxnSpLocks/>
          </p:cNvCxnSpPr>
          <p:nvPr/>
        </p:nvCxnSpPr>
        <p:spPr>
          <a:xfrm>
            <a:off x="2535360" y="1485649"/>
            <a:ext cx="0" cy="9280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3A2B986B-FB6C-4248-B9C2-69DFDB2257DF}"/>
              </a:ext>
            </a:extLst>
          </p:cNvPr>
          <p:cNvCxnSpPr>
            <a:cxnSpLocks/>
          </p:cNvCxnSpPr>
          <p:nvPr/>
        </p:nvCxnSpPr>
        <p:spPr>
          <a:xfrm>
            <a:off x="3949462" y="1485649"/>
            <a:ext cx="7815" cy="12385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36C9E95D-C9F1-4690-ACBB-C25AC65D26CB}"/>
              </a:ext>
            </a:extLst>
          </p:cNvPr>
          <p:cNvCxnSpPr>
            <a:cxnSpLocks/>
          </p:cNvCxnSpPr>
          <p:nvPr/>
        </p:nvCxnSpPr>
        <p:spPr>
          <a:xfrm>
            <a:off x="1163782" y="2704764"/>
            <a:ext cx="27856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19530FF0-E00A-4936-A4AF-3FCD9062D9BD}"/>
              </a:ext>
            </a:extLst>
          </p:cNvPr>
          <p:cNvCxnSpPr>
            <a:cxnSpLocks/>
          </p:cNvCxnSpPr>
          <p:nvPr/>
        </p:nvCxnSpPr>
        <p:spPr>
          <a:xfrm>
            <a:off x="1149268" y="2686104"/>
            <a:ext cx="0" cy="34870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2C8BCDF2-BB31-4616-9210-2605317FE521}"/>
              </a:ext>
            </a:extLst>
          </p:cNvPr>
          <p:cNvCxnSpPr>
            <a:cxnSpLocks/>
          </p:cNvCxnSpPr>
          <p:nvPr/>
        </p:nvCxnSpPr>
        <p:spPr>
          <a:xfrm>
            <a:off x="1897257" y="3446233"/>
            <a:ext cx="89819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30955994-84C4-43CD-82B5-3F0435167049}"/>
              </a:ext>
            </a:extLst>
          </p:cNvPr>
          <p:cNvCxnSpPr>
            <a:cxnSpLocks/>
          </p:cNvCxnSpPr>
          <p:nvPr/>
        </p:nvCxnSpPr>
        <p:spPr>
          <a:xfrm>
            <a:off x="1130608" y="6173133"/>
            <a:ext cx="652974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FEAC61A7-6F10-49C8-8045-CDDE40E58575}"/>
              </a:ext>
            </a:extLst>
          </p:cNvPr>
          <p:cNvCxnSpPr>
            <a:cxnSpLocks/>
          </p:cNvCxnSpPr>
          <p:nvPr/>
        </p:nvCxnSpPr>
        <p:spPr>
          <a:xfrm>
            <a:off x="2762795" y="4584106"/>
            <a:ext cx="81181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65CBFA82-FAAD-4CB9-BD40-72F2622120C5}"/>
              </a:ext>
            </a:extLst>
          </p:cNvPr>
          <p:cNvCxnSpPr>
            <a:cxnSpLocks/>
          </p:cNvCxnSpPr>
          <p:nvPr/>
        </p:nvCxnSpPr>
        <p:spPr>
          <a:xfrm>
            <a:off x="3540034" y="3458100"/>
            <a:ext cx="11900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A26D81CA-4C41-435C-8A2C-4F91AA05863B}"/>
              </a:ext>
            </a:extLst>
          </p:cNvPr>
          <p:cNvCxnSpPr>
            <a:cxnSpLocks/>
          </p:cNvCxnSpPr>
          <p:nvPr/>
        </p:nvCxnSpPr>
        <p:spPr>
          <a:xfrm>
            <a:off x="3556040" y="3437788"/>
            <a:ext cx="0" cy="1162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DA2213B2-38E6-4064-A67A-3A14761A1D62}"/>
              </a:ext>
            </a:extLst>
          </p:cNvPr>
          <p:cNvCxnSpPr>
            <a:cxnSpLocks/>
          </p:cNvCxnSpPr>
          <p:nvPr/>
        </p:nvCxnSpPr>
        <p:spPr>
          <a:xfrm>
            <a:off x="2782004" y="3424935"/>
            <a:ext cx="0" cy="11657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3DB56B65-D3CE-4132-9CE1-4C7441247AEB}"/>
              </a:ext>
            </a:extLst>
          </p:cNvPr>
          <p:cNvCxnSpPr>
            <a:cxnSpLocks/>
          </p:cNvCxnSpPr>
          <p:nvPr/>
        </p:nvCxnSpPr>
        <p:spPr>
          <a:xfrm>
            <a:off x="1903789" y="3424431"/>
            <a:ext cx="0" cy="20217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F75B2C2B-3AA2-462E-8B86-6C2E8ECF611A}"/>
              </a:ext>
            </a:extLst>
          </p:cNvPr>
          <p:cNvCxnSpPr>
            <a:cxnSpLocks/>
          </p:cNvCxnSpPr>
          <p:nvPr/>
        </p:nvCxnSpPr>
        <p:spPr>
          <a:xfrm>
            <a:off x="1897257" y="5423455"/>
            <a:ext cx="22367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D515219F-496F-4FE0-A4EE-C75EB2C457AA}"/>
              </a:ext>
            </a:extLst>
          </p:cNvPr>
          <p:cNvCxnSpPr>
            <a:cxnSpLocks/>
          </p:cNvCxnSpPr>
          <p:nvPr/>
        </p:nvCxnSpPr>
        <p:spPr>
          <a:xfrm flipH="1">
            <a:off x="4133977" y="4599932"/>
            <a:ext cx="1063" cy="8423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7213A267-7F83-43CC-BF95-19F6C44F4F5F}"/>
              </a:ext>
            </a:extLst>
          </p:cNvPr>
          <p:cNvCxnSpPr>
            <a:cxnSpLocks/>
          </p:cNvCxnSpPr>
          <p:nvPr/>
        </p:nvCxnSpPr>
        <p:spPr>
          <a:xfrm>
            <a:off x="4114246" y="4617972"/>
            <a:ext cx="81181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2230A7BC-21C5-4D85-AD7C-FE625FF4890A}"/>
              </a:ext>
            </a:extLst>
          </p:cNvPr>
          <p:cNvCxnSpPr>
            <a:cxnSpLocks/>
          </p:cNvCxnSpPr>
          <p:nvPr/>
        </p:nvCxnSpPr>
        <p:spPr>
          <a:xfrm flipH="1">
            <a:off x="4913560" y="4599932"/>
            <a:ext cx="1063" cy="8423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E486F4B6-BA9D-4C2C-9A3A-367016A4FB1F}"/>
              </a:ext>
            </a:extLst>
          </p:cNvPr>
          <p:cNvCxnSpPr>
            <a:cxnSpLocks/>
          </p:cNvCxnSpPr>
          <p:nvPr/>
        </p:nvCxnSpPr>
        <p:spPr>
          <a:xfrm>
            <a:off x="4913560" y="5423455"/>
            <a:ext cx="201845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F612AF00-4D61-4F46-A81D-95C88863AEB0}"/>
              </a:ext>
            </a:extLst>
          </p:cNvPr>
          <p:cNvCxnSpPr>
            <a:cxnSpLocks/>
          </p:cNvCxnSpPr>
          <p:nvPr/>
        </p:nvCxnSpPr>
        <p:spPr>
          <a:xfrm>
            <a:off x="6925555" y="4181625"/>
            <a:ext cx="0" cy="12606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id="{EB70AE00-CBB7-44AF-9C2B-3B2EE8B1991E}"/>
              </a:ext>
            </a:extLst>
          </p:cNvPr>
          <p:cNvCxnSpPr>
            <a:cxnSpLocks/>
          </p:cNvCxnSpPr>
          <p:nvPr/>
        </p:nvCxnSpPr>
        <p:spPr>
          <a:xfrm>
            <a:off x="5747627" y="4181625"/>
            <a:ext cx="119688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1430D145-179E-4DB9-A63A-D2BC61201358}"/>
              </a:ext>
            </a:extLst>
          </p:cNvPr>
          <p:cNvCxnSpPr>
            <a:cxnSpLocks/>
          </p:cNvCxnSpPr>
          <p:nvPr/>
        </p:nvCxnSpPr>
        <p:spPr>
          <a:xfrm>
            <a:off x="5747627" y="730753"/>
            <a:ext cx="0" cy="34699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BDE50C9E-904D-4436-B77B-C5C9233282F2}"/>
              </a:ext>
            </a:extLst>
          </p:cNvPr>
          <p:cNvCxnSpPr>
            <a:cxnSpLocks/>
          </p:cNvCxnSpPr>
          <p:nvPr/>
        </p:nvCxnSpPr>
        <p:spPr>
          <a:xfrm flipV="1">
            <a:off x="5732999" y="711703"/>
            <a:ext cx="5098953" cy="183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379379BF-F513-4DFB-8F55-8C46F4FECB97}"/>
              </a:ext>
            </a:extLst>
          </p:cNvPr>
          <p:cNvCxnSpPr>
            <a:cxnSpLocks/>
          </p:cNvCxnSpPr>
          <p:nvPr/>
        </p:nvCxnSpPr>
        <p:spPr>
          <a:xfrm>
            <a:off x="7660350" y="3424431"/>
            <a:ext cx="0" cy="2768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BD7C56B3-8836-415B-9E3A-EEB981ADFAC3}"/>
              </a:ext>
            </a:extLst>
          </p:cNvPr>
          <p:cNvCxnSpPr>
            <a:cxnSpLocks/>
          </p:cNvCxnSpPr>
          <p:nvPr/>
        </p:nvCxnSpPr>
        <p:spPr>
          <a:xfrm>
            <a:off x="6533322" y="3441125"/>
            <a:ext cx="1127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D1005B87-EB85-4929-942A-79DD862DB7CC}"/>
              </a:ext>
            </a:extLst>
          </p:cNvPr>
          <p:cNvCxnSpPr>
            <a:cxnSpLocks/>
          </p:cNvCxnSpPr>
          <p:nvPr/>
        </p:nvCxnSpPr>
        <p:spPr>
          <a:xfrm>
            <a:off x="6533322" y="2656432"/>
            <a:ext cx="0" cy="7998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F2924BE4-DB98-48C7-A15D-76C2371CE98B}"/>
              </a:ext>
            </a:extLst>
          </p:cNvPr>
          <p:cNvCxnSpPr>
            <a:cxnSpLocks/>
          </p:cNvCxnSpPr>
          <p:nvPr/>
        </p:nvCxnSpPr>
        <p:spPr>
          <a:xfrm>
            <a:off x="6515523" y="2665776"/>
            <a:ext cx="13754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DE8AA278-1BB4-46C6-B8A8-6AE5453CA779}"/>
              </a:ext>
            </a:extLst>
          </p:cNvPr>
          <p:cNvCxnSpPr>
            <a:cxnSpLocks/>
          </p:cNvCxnSpPr>
          <p:nvPr/>
        </p:nvCxnSpPr>
        <p:spPr>
          <a:xfrm>
            <a:off x="7890974" y="1887166"/>
            <a:ext cx="1" cy="798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D94F2204-0197-4FA1-B801-FBD3BEE33642}"/>
              </a:ext>
            </a:extLst>
          </p:cNvPr>
          <p:cNvCxnSpPr>
            <a:cxnSpLocks/>
          </p:cNvCxnSpPr>
          <p:nvPr/>
        </p:nvCxnSpPr>
        <p:spPr>
          <a:xfrm>
            <a:off x="6533322" y="1891075"/>
            <a:ext cx="13754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F73398EB-C68F-41BA-825A-B743AF4E53CF}"/>
              </a:ext>
            </a:extLst>
          </p:cNvPr>
          <p:cNvCxnSpPr>
            <a:cxnSpLocks/>
          </p:cNvCxnSpPr>
          <p:nvPr/>
        </p:nvCxnSpPr>
        <p:spPr>
          <a:xfrm>
            <a:off x="6533322" y="1480911"/>
            <a:ext cx="0" cy="4252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B2A533A5-0AB5-42DC-80ED-B89A50B994D7}"/>
              </a:ext>
            </a:extLst>
          </p:cNvPr>
          <p:cNvCxnSpPr>
            <a:cxnSpLocks/>
          </p:cNvCxnSpPr>
          <p:nvPr/>
        </p:nvCxnSpPr>
        <p:spPr>
          <a:xfrm>
            <a:off x="6533322" y="1504311"/>
            <a:ext cx="282169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7F73A990-E701-4894-8037-94AD7A2AD01E}"/>
              </a:ext>
            </a:extLst>
          </p:cNvPr>
          <p:cNvCxnSpPr>
            <a:cxnSpLocks/>
          </p:cNvCxnSpPr>
          <p:nvPr/>
        </p:nvCxnSpPr>
        <p:spPr>
          <a:xfrm>
            <a:off x="9336563" y="1504311"/>
            <a:ext cx="0" cy="24547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7142215E-F717-48DB-A01C-B457F98FD7BB}"/>
              </a:ext>
            </a:extLst>
          </p:cNvPr>
          <p:cNvCxnSpPr>
            <a:cxnSpLocks/>
          </p:cNvCxnSpPr>
          <p:nvPr/>
        </p:nvCxnSpPr>
        <p:spPr>
          <a:xfrm>
            <a:off x="7986211" y="3940191"/>
            <a:ext cx="13637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108204AC-6793-4505-B11E-A2B68F50DAD5}"/>
              </a:ext>
            </a:extLst>
          </p:cNvPr>
          <p:cNvCxnSpPr>
            <a:cxnSpLocks/>
          </p:cNvCxnSpPr>
          <p:nvPr/>
        </p:nvCxnSpPr>
        <p:spPr>
          <a:xfrm>
            <a:off x="8001283" y="3917017"/>
            <a:ext cx="0" cy="7755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882B6E23-E766-46CF-BC25-230D76BE5103}"/>
              </a:ext>
            </a:extLst>
          </p:cNvPr>
          <p:cNvCxnSpPr>
            <a:cxnSpLocks/>
          </p:cNvCxnSpPr>
          <p:nvPr/>
        </p:nvCxnSpPr>
        <p:spPr>
          <a:xfrm>
            <a:off x="10813303" y="709139"/>
            <a:ext cx="1" cy="798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C09CC357-B33D-4676-8962-B1E712EF29CD}"/>
              </a:ext>
            </a:extLst>
          </p:cNvPr>
          <p:cNvCxnSpPr>
            <a:cxnSpLocks/>
          </p:cNvCxnSpPr>
          <p:nvPr/>
        </p:nvCxnSpPr>
        <p:spPr>
          <a:xfrm>
            <a:off x="10090597" y="1487350"/>
            <a:ext cx="72270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22165C85-D8D5-481D-BCBC-6A061B2DDAEA}"/>
              </a:ext>
            </a:extLst>
          </p:cNvPr>
          <p:cNvCxnSpPr>
            <a:cxnSpLocks/>
          </p:cNvCxnSpPr>
          <p:nvPr/>
        </p:nvCxnSpPr>
        <p:spPr>
          <a:xfrm>
            <a:off x="10090597" y="1468716"/>
            <a:ext cx="0" cy="39547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13A46C38-0E2F-48E5-8139-6B51EE08990F}"/>
              </a:ext>
            </a:extLst>
          </p:cNvPr>
          <p:cNvCxnSpPr>
            <a:cxnSpLocks/>
          </p:cNvCxnSpPr>
          <p:nvPr/>
        </p:nvCxnSpPr>
        <p:spPr>
          <a:xfrm>
            <a:off x="7986211" y="4689689"/>
            <a:ext cx="13637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2C6E8CB4-BB5F-4C3E-9959-5061ABD3D448}"/>
              </a:ext>
            </a:extLst>
          </p:cNvPr>
          <p:cNvCxnSpPr>
            <a:cxnSpLocks/>
          </p:cNvCxnSpPr>
          <p:nvPr/>
        </p:nvCxnSpPr>
        <p:spPr>
          <a:xfrm>
            <a:off x="9335943" y="4676811"/>
            <a:ext cx="0" cy="14834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5770FDD5-5B0F-4CCC-BAFD-6A31DED7392D}"/>
              </a:ext>
            </a:extLst>
          </p:cNvPr>
          <p:cNvCxnSpPr>
            <a:cxnSpLocks/>
          </p:cNvCxnSpPr>
          <p:nvPr/>
        </p:nvCxnSpPr>
        <p:spPr>
          <a:xfrm>
            <a:off x="9323065" y="6145150"/>
            <a:ext cx="218120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D2C7A2B1-B024-46B3-AF23-B4CED1C8E5BB}"/>
              </a:ext>
            </a:extLst>
          </p:cNvPr>
          <p:cNvCxnSpPr>
            <a:cxnSpLocks/>
          </p:cNvCxnSpPr>
          <p:nvPr/>
        </p:nvCxnSpPr>
        <p:spPr>
          <a:xfrm>
            <a:off x="10090597" y="5405436"/>
            <a:ext cx="14136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ángulo 43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D8FE2FCD-2AEC-4BAE-A44C-8ED4619578AD}"/>
              </a:ext>
            </a:extLst>
          </p:cNvPr>
          <p:cNvSpPr/>
          <p:nvPr/>
        </p:nvSpPr>
        <p:spPr>
          <a:xfrm>
            <a:off x="1897257" y="1693514"/>
            <a:ext cx="435710" cy="5917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Rectángulo 44">
            <a:hlinkClick r:id="rId2" action="ppaction://hlinksldjump"/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A7F8C072-9D71-4FE4-B0B8-1E87DD125EBB}"/>
              </a:ext>
            </a:extLst>
          </p:cNvPr>
          <p:cNvSpPr/>
          <p:nvPr/>
        </p:nvSpPr>
        <p:spPr>
          <a:xfrm>
            <a:off x="2931547" y="3768252"/>
            <a:ext cx="435710" cy="5917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Rectángulo 46">
            <a:hlinkClick r:id="rId2" action="ppaction://hlinksldjump"/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F602C552-8EDD-44F2-ABD3-32D275366CEF}"/>
              </a:ext>
            </a:extLst>
          </p:cNvPr>
          <p:cNvSpPr/>
          <p:nvPr/>
        </p:nvSpPr>
        <p:spPr>
          <a:xfrm>
            <a:off x="4319271" y="4742437"/>
            <a:ext cx="435710" cy="5917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Rectángulo 59">
            <a:hlinkClick r:id="rId2" action="ppaction://hlinksldjump"/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087F7905-F0B3-4EE1-AE4F-EE2BCB1DDB46}"/>
              </a:ext>
            </a:extLst>
          </p:cNvPr>
          <p:cNvSpPr/>
          <p:nvPr/>
        </p:nvSpPr>
        <p:spPr>
          <a:xfrm>
            <a:off x="10227058" y="821339"/>
            <a:ext cx="435710" cy="5917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Rectángulo 69">
            <a:hlinkClick r:id="rId2" action="ppaction://hlinksldjump"/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9907E3EE-D215-41F8-AECE-5150426DA950}"/>
              </a:ext>
            </a:extLst>
          </p:cNvPr>
          <p:cNvSpPr/>
          <p:nvPr/>
        </p:nvSpPr>
        <p:spPr>
          <a:xfrm>
            <a:off x="7191500" y="1974545"/>
            <a:ext cx="435710" cy="5917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Rectángulo 84">
            <a:hlinkClick r:id="rId2" action="ppaction://hlinksldjump"/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93029E76-EEEF-43FB-A0F1-8D449E499AAB}"/>
              </a:ext>
            </a:extLst>
          </p:cNvPr>
          <p:cNvSpPr/>
          <p:nvPr/>
        </p:nvSpPr>
        <p:spPr>
          <a:xfrm>
            <a:off x="8282742" y="4005878"/>
            <a:ext cx="435710" cy="5917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436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8122F598-DD09-4B2B-838B-815C5B4356AB}"/>
              </a:ext>
            </a:extLst>
          </p:cNvPr>
          <p:cNvSpPr/>
          <p:nvPr/>
        </p:nvSpPr>
        <p:spPr>
          <a:xfrm>
            <a:off x="433137" y="1560095"/>
            <a:ext cx="11181347" cy="373781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err="1">
                <a:solidFill>
                  <a:schemeClr val="tx1"/>
                </a:solidFill>
                <a:latin typeface="KG All of Me" panose="02000000000000000000" pitchFamily="2" charset="0"/>
              </a:rPr>
              <a:t>Toca</a:t>
            </a:r>
            <a:r>
              <a:rPr lang="en-US" sz="8800" b="1" dirty="0">
                <a:solidFill>
                  <a:schemeClr val="tx1"/>
                </a:solidFill>
                <a:latin typeface="KG All of Me" panose="02000000000000000000" pitchFamily="2" charset="0"/>
              </a:rPr>
              <a:t> </a:t>
            </a:r>
            <a:r>
              <a:rPr lang="en-US" sz="8800" b="1" dirty="0" err="1">
                <a:solidFill>
                  <a:schemeClr val="tx1"/>
                </a:solidFill>
                <a:latin typeface="KG All of Me" panose="02000000000000000000" pitchFamily="2" charset="0"/>
              </a:rPr>
              <a:t>volver</a:t>
            </a:r>
            <a:r>
              <a:rPr lang="en-US" sz="8800" b="1" dirty="0">
                <a:solidFill>
                  <a:schemeClr val="tx1"/>
                </a:solidFill>
                <a:latin typeface="KG All of Me" panose="02000000000000000000" pitchFamily="2" charset="0"/>
              </a:rPr>
              <a:t> a </a:t>
            </a:r>
            <a:r>
              <a:rPr lang="en-US" sz="8800" b="1" dirty="0" err="1">
                <a:solidFill>
                  <a:schemeClr val="tx1"/>
                </a:solidFill>
                <a:latin typeface="KG All of Me" panose="02000000000000000000" pitchFamily="2" charset="0"/>
              </a:rPr>
              <a:t>empezar</a:t>
            </a:r>
            <a:endParaRPr lang="es-ES" sz="8800" b="1" dirty="0">
              <a:solidFill>
                <a:schemeClr val="tx1"/>
              </a:solidFill>
              <a:latin typeface="KG All of M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92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KG All of Me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Martín Castillo</dc:creator>
  <cp:lastModifiedBy>Mario Martín Castillo</cp:lastModifiedBy>
  <cp:revision>6</cp:revision>
  <dcterms:created xsi:type="dcterms:W3CDTF">2020-11-05T16:11:44Z</dcterms:created>
  <dcterms:modified xsi:type="dcterms:W3CDTF">2020-11-07T15:19:05Z</dcterms:modified>
</cp:coreProperties>
</file>