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2" roundtripDataSignature="AMtx7misDt93bWh5D3Z7e8RxLEQ5oQjF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1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21" Type="http://schemas.openxmlformats.org/officeDocument/2006/relationships/image" Target="../media/image21.png"/><Relationship Id="rId34" Type="http://schemas.microsoft.com/office/2007/relationships/hdphoto" Target="../media/hdphoto1.wdp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3.png"/><Relationship Id="rId25" Type="http://schemas.openxmlformats.org/officeDocument/2006/relationships/image" Target="../media/image25.png"/><Relationship Id="rId3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4.jp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1.jpg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3.png"/><Relationship Id="rId8" Type="http://schemas.openxmlformats.org/officeDocument/2006/relationships/image" Target="../media/image9.pn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4.png"/><Relationship Id="rId26" Type="http://schemas.openxmlformats.org/officeDocument/2006/relationships/image" Target="../media/image49.png"/><Relationship Id="rId3" Type="http://schemas.openxmlformats.org/officeDocument/2006/relationships/image" Target="../media/image5.png"/><Relationship Id="rId21" Type="http://schemas.openxmlformats.org/officeDocument/2006/relationships/image" Target="../media/image27.png"/><Relationship Id="rId34" Type="http://schemas.openxmlformats.org/officeDocument/2006/relationships/image" Target="../media/image52.jpg"/><Relationship Id="rId7" Type="http://schemas.openxmlformats.org/officeDocument/2006/relationships/image" Target="../media/image37.png"/><Relationship Id="rId12" Type="http://schemas.openxmlformats.org/officeDocument/2006/relationships/image" Target="../media/image17.png"/><Relationship Id="rId17" Type="http://schemas.openxmlformats.org/officeDocument/2006/relationships/image" Target="../media/image43.png"/><Relationship Id="rId25" Type="http://schemas.openxmlformats.org/officeDocument/2006/relationships/image" Target="../media/image48.png"/><Relationship Id="rId3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2.png"/><Relationship Id="rId20" Type="http://schemas.openxmlformats.org/officeDocument/2006/relationships/image" Target="../media/image28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24" Type="http://schemas.openxmlformats.org/officeDocument/2006/relationships/image" Target="../media/image30.png"/><Relationship Id="rId32" Type="http://schemas.microsoft.com/office/2007/relationships/hdphoto" Target="../media/hdphoto1.wdp"/><Relationship Id="rId5" Type="http://schemas.openxmlformats.org/officeDocument/2006/relationships/image" Target="../media/image36.png"/><Relationship Id="rId15" Type="http://schemas.openxmlformats.org/officeDocument/2006/relationships/image" Target="../media/image16.png"/><Relationship Id="rId23" Type="http://schemas.openxmlformats.org/officeDocument/2006/relationships/image" Target="../media/image47.png"/><Relationship Id="rId28" Type="http://schemas.openxmlformats.org/officeDocument/2006/relationships/image" Target="../media/image51.png"/><Relationship Id="rId10" Type="http://schemas.openxmlformats.org/officeDocument/2006/relationships/image" Target="../media/image8.png"/><Relationship Id="rId19" Type="http://schemas.openxmlformats.org/officeDocument/2006/relationships/image" Target="../media/image45.png"/><Relationship Id="rId31" Type="http://schemas.openxmlformats.org/officeDocument/2006/relationships/image" Target="../media/image2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4" Type="http://schemas.openxmlformats.org/officeDocument/2006/relationships/image" Target="../media/image12.png"/><Relationship Id="rId22" Type="http://schemas.openxmlformats.org/officeDocument/2006/relationships/image" Target="../media/image46.png"/><Relationship Id="rId27" Type="http://schemas.openxmlformats.org/officeDocument/2006/relationships/image" Target="../media/image50.png"/><Relationship Id="rId30" Type="http://schemas.openxmlformats.org/officeDocument/2006/relationships/image" Target="../media/image31.png"/><Relationship Id="rId35" Type="http://schemas.openxmlformats.org/officeDocument/2006/relationships/image" Target="../media/image53.jpg"/><Relationship Id="rId8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8.png"/><Relationship Id="rId26" Type="http://schemas.openxmlformats.org/officeDocument/2006/relationships/image" Target="../media/image5.png"/><Relationship Id="rId3" Type="http://schemas.openxmlformats.org/officeDocument/2006/relationships/image" Target="../media/image54.png"/><Relationship Id="rId21" Type="http://schemas.openxmlformats.org/officeDocument/2006/relationships/image" Target="../media/image47.png"/><Relationship Id="rId34" Type="http://schemas.openxmlformats.org/officeDocument/2006/relationships/image" Target="../media/image57.jpg"/><Relationship Id="rId7" Type="http://schemas.openxmlformats.org/officeDocument/2006/relationships/image" Target="../media/image32.png"/><Relationship Id="rId12" Type="http://schemas.openxmlformats.org/officeDocument/2006/relationships/image" Target="../media/image12.png"/><Relationship Id="rId17" Type="http://schemas.openxmlformats.org/officeDocument/2006/relationships/image" Target="../media/image45.png"/><Relationship Id="rId25" Type="http://schemas.openxmlformats.org/officeDocument/2006/relationships/image" Target="../media/image15.png"/><Relationship Id="rId33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29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1.png"/><Relationship Id="rId24" Type="http://schemas.openxmlformats.org/officeDocument/2006/relationships/image" Target="../media/image48.png"/><Relationship Id="rId32" Type="http://schemas.openxmlformats.org/officeDocument/2006/relationships/image" Target="../media/image2.png"/><Relationship Id="rId5" Type="http://schemas.openxmlformats.org/officeDocument/2006/relationships/image" Target="../media/image40.png"/><Relationship Id="rId15" Type="http://schemas.openxmlformats.org/officeDocument/2006/relationships/image" Target="../media/image43.png"/><Relationship Id="rId23" Type="http://schemas.openxmlformats.org/officeDocument/2006/relationships/image" Target="../media/image36.png"/><Relationship Id="rId28" Type="http://schemas.openxmlformats.org/officeDocument/2006/relationships/image" Target="../media/image50.png"/><Relationship Id="rId10" Type="http://schemas.openxmlformats.org/officeDocument/2006/relationships/image" Target="../media/image7.png"/><Relationship Id="rId19" Type="http://schemas.openxmlformats.org/officeDocument/2006/relationships/image" Target="../media/image27.png"/><Relationship Id="rId31" Type="http://schemas.openxmlformats.org/officeDocument/2006/relationships/image" Target="../media/image31.png"/><Relationship Id="rId4" Type="http://schemas.openxmlformats.org/officeDocument/2006/relationships/image" Target="../media/image8.png"/><Relationship Id="rId9" Type="http://schemas.openxmlformats.org/officeDocument/2006/relationships/image" Target="../media/image56.png"/><Relationship Id="rId14" Type="http://schemas.openxmlformats.org/officeDocument/2006/relationships/image" Target="../media/image42.png"/><Relationship Id="rId22" Type="http://schemas.openxmlformats.org/officeDocument/2006/relationships/image" Target="../media/image30.png"/><Relationship Id="rId27" Type="http://schemas.openxmlformats.org/officeDocument/2006/relationships/image" Target="../media/image49.png"/><Relationship Id="rId30" Type="http://schemas.openxmlformats.org/officeDocument/2006/relationships/image" Target="../media/image29.png"/><Relationship Id="rId35" Type="http://schemas.openxmlformats.org/officeDocument/2006/relationships/image" Target="../media/image58.png"/><Relationship Id="rId8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image" Target="../media/image59.png"/><Relationship Id="rId21" Type="http://schemas.openxmlformats.org/officeDocument/2006/relationships/image" Target="../media/image48.png"/><Relationship Id="rId34" Type="http://schemas.openxmlformats.org/officeDocument/2006/relationships/image" Target="../media/image52.jpg"/><Relationship Id="rId7" Type="http://schemas.openxmlformats.org/officeDocument/2006/relationships/image" Target="../media/image32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33" Type="http://schemas.microsoft.com/office/2007/relationships/hdphoto" Target="../media/hdphoto1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0" Type="http://schemas.openxmlformats.org/officeDocument/2006/relationships/image" Target="../media/image36.png"/><Relationship Id="rId29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2.png"/><Relationship Id="rId24" Type="http://schemas.openxmlformats.org/officeDocument/2006/relationships/image" Target="../media/image49.png"/><Relationship Id="rId32" Type="http://schemas.openxmlformats.org/officeDocument/2006/relationships/image" Target="../media/image2.png"/><Relationship Id="rId5" Type="http://schemas.openxmlformats.org/officeDocument/2006/relationships/image" Target="../media/image40.png"/><Relationship Id="rId15" Type="http://schemas.openxmlformats.org/officeDocument/2006/relationships/image" Target="../media/image28.png"/><Relationship Id="rId23" Type="http://schemas.openxmlformats.org/officeDocument/2006/relationships/image" Target="../media/image5.png"/><Relationship Id="rId28" Type="http://schemas.openxmlformats.org/officeDocument/2006/relationships/image" Target="../media/image31.png"/><Relationship Id="rId10" Type="http://schemas.openxmlformats.org/officeDocument/2006/relationships/image" Target="../media/image16.png"/><Relationship Id="rId19" Type="http://schemas.openxmlformats.org/officeDocument/2006/relationships/image" Target="../media/image30.png"/><Relationship Id="rId31" Type="http://schemas.openxmlformats.org/officeDocument/2006/relationships/image" Target="../media/image62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45.png"/><Relationship Id="rId22" Type="http://schemas.openxmlformats.org/officeDocument/2006/relationships/image" Target="../media/image15.png"/><Relationship Id="rId27" Type="http://schemas.openxmlformats.org/officeDocument/2006/relationships/image" Target="../media/image29.png"/><Relationship Id="rId30" Type="http://schemas.openxmlformats.org/officeDocument/2006/relationships/image" Target="../media/image61.png"/><Relationship Id="rId35" Type="http://schemas.openxmlformats.org/officeDocument/2006/relationships/image" Target="../media/image63.png"/><Relationship Id="rId8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" Type="http://schemas.openxmlformats.org/officeDocument/2006/relationships/image" Target="../media/image64.png"/><Relationship Id="rId21" Type="http://schemas.openxmlformats.org/officeDocument/2006/relationships/image" Target="../media/image48.png"/><Relationship Id="rId34" Type="http://schemas.openxmlformats.org/officeDocument/2006/relationships/image" Target="../media/image57.jpg"/><Relationship Id="rId7" Type="http://schemas.openxmlformats.org/officeDocument/2006/relationships/image" Target="../media/image32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33" Type="http://schemas.microsoft.com/office/2007/relationships/hdphoto" Target="../media/hdphoto1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7.png"/><Relationship Id="rId20" Type="http://schemas.openxmlformats.org/officeDocument/2006/relationships/image" Target="../media/image36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42.png"/><Relationship Id="rId24" Type="http://schemas.openxmlformats.org/officeDocument/2006/relationships/image" Target="../media/image49.png"/><Relationship Id="rId32" Type="http://schemas.openxmlformats.org/officeDocument/2006/relationships/image" Target="../media/image2.png"/><Relationship Id="rId5" Type="http://schemas.openxmlformats.org/officeDocument/2006/relationships/image" Target="../media/image40.png"/><Relationship Id="rId15" Type="http://schemas.openxmlformats.org/officeDocument/2006/relationships/image" Target="../media/image28.png"/><Relationship Id="rId23" Type="http://schemas.openxmlformats.org/officeDocument/2006/relationships/image" Target="../media/image5.png"/><Relationship Id="rId28" Type="http://schemas.openxmlformats.org/officeDocument/2006/relationships/image" Target="../media/image31.png"/><Relationship Id="rId10" Type="http://schemas.openxmlformats.org/officeDocument/2006/relationships/image" Target="../media/image16.png"/><Relationship Id="rId19" Type="http://schemas.openxmlformats.org/officeDocument/2006/relationships/image" Target="../media/image30.png"/><Relationship Id="rId31" Type="http://schemas.openxmlformats.org/officeDocument/2006/relationships/image" Target="../media/image67.png"/><Relationship Id="rId4" Type="http://schemas.openxmlformats.org/officeDocument/2006/relationships/image" Target="../media/image8.png"/><Relationship Id="rId9" Type="http://schemas.openxmlformats.org/officeDocument/2006/relationships/image" Target="../media/image12.png"/><Relationship Id="rId14" Type="http://schemas.openxmlformats.org/officeDocument/2006/relationships/image" Target="../media/image45.png"/><Relationship Id="rId22" Type="http://schemas.openxmlformats.org/officeDocument/2006/relationships/image" Target="../media/image15.png"/><Relationship Id="rId27" Type="http://schemas.openxmlformats.org/officeDocument/2006/relationships/image" Target="../media/image29.png"/><Relationship Id="rId30" Type="http://schemas.openxmlformats.org/officeDocument/2006/relationships/image" Target="../media/image66.png"/><Relationship Id="rId35" Type="http://schemas.openxmlformats.org/officeDocument/2006/relationships/image" Target="../media/image68.png"/><Relationship Id="rId8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5.png"/><Relationship Id="rId18" Type="http://schemas.openxmlformats.org/officeDocument/2006/relationships/image" Target="../media/image5.pn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6.png"/><Relationship Id="rId5" Type="http://schemas.openxmlformats.org/officeDocument/2006/relationships/image" Target="../media/image17.png"/><Relationship Id="rId15" Type="http://schemas.openxmlformats.org/officeDocument/2006/relationships/image" Target="../media/image2.png"/><Relationship Id="rId10" Type="http://schemas.openxmlformats.org/officeDocument/2006/relationships/image" Target="../media/image73.png"/><Relationship Id="rId19" Type="http://schemas.openxmlformats.org/officeDocument/2006/relationships/image" Target="../media/image77.png"/><Relationship Id="rId4" Type="http://schemas.openxmlformats.org/officeDocument/2006/relationships/image" Target="../media/image36.png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 rot="2700000">
            <a:off x="82782" y="-1386168"/>
            <a:ext cx="2424873" cy="3611191"/>
          </a:xfrm>
          <a:custGeom>
            <a:avLst/>
            <a:gdLst/>
            <a:ahLst/>
            <a:cxnLst/>
            <a:rect l="l" t="t" r="r" b="b"/>
            <a:pathLst>
              <a:path w="2424873" h="3611191" extrusionOk="0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/>
          <p:nvPr/>
        </p:nvSpPr>
        <p:spPr>
          <a:xfrm rot="2700000">
            <a:off x="1571000" y="-338582"/>
            <a:ext cx="1635955" cy="1635955"/>
          </a:xfrm>
          <a:custGeom>
            <a:avLst/>
            <a:gdLst/>
            <a:ahLst/>
            <a:cxnLst/>
            <a:rect l="l" t="t" r="r" b="b"/>
            <a:pathLst>
              <a:path w="1635955" h="1635955" extrusionOk="0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"/>
          <p:cNvSpPr/>
          <p:nvPr/>
        </p:nvSpPr>
        <p:spPr>
          <a:xfrm rot="2700000">
            <a:off x="9627985" y="-6588"/>
            <a:ext cx="4059393" cy="2548110"/>
          </a:xfrm>
          <a:custGeom>
            <a:avLst/>
            <a:gdLst/>
            <a:ahLst/>
            <a:cxnLst/>
            <a:rect l="l" t="t" r="r" b="b"/>
            <a:pathLst>
              <a:path w="4059393" h="2548110" extrusionOk="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/>
          <p:cNvSpPr/>
          <p:nvPr/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 rot="2700000">
            <a:off x="-29557" y="5198743"/>
            <a:ext cx="2444907" cy="2366116"/>
          </a:xfrm>
          <a:custGeom>
            <a:avLst/>
            <a:gdLst/>
            <a:ahLst/>
            <a:cxnLst/>
            <a:rect l="l" t="t" r="r" b="b"/>
            <a:pathLst>
              <a:path w="2203753" h="2132734" extrusionOk="0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/>
          <p:nvPr/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29803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/>
          <p:nvPr/>
        </p:nvSpPr>
        <p:spPr>
          <a:xfrm rot="2700000">
            <a:off x="3401311" y="734311"/>
            <a:ext cx="5389379" cy="5389379"/>
          </a:xfrm>
          <a:custGeom>
            <a:avLst/>
            <a:gdLst/>
            <a:ahLst/>
            <a:cxnLst/>
            <a:rect l="l" t="t" r="r" b="b"/>
            <a:pathLst>
              <a:path w="5389379" h="5389379" extrusionOk="0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 rot="2700000">
            <a:off x="2700283" y="33283"/>
            <a:ext cx="6791435" cy="6791435"/>
          </a:xfrm>
          <a:custGeom>
            <a:avLst/>
            <a:gdLst/>
            <a:ahLst/>
            <a:cxnLst/>
            <a:rect l="l" t="t" r="r" b="b"/>
            <a:pathLst>
              <a:path w="6791435" h="6791435" extrusionOk="0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 txBox="1">
            <a:spLocks noGrp="1"/>
          </p:cNvSpPr>
          <p:nvPr>
            <p:ph type="subTitle" idx="1"/>
          </p:nvPr>
        </p:nvSpPr>
        <p:spPr>
          <a:xfrm>
            <a:off x="4439633" y="4518923"/>
            <a:ext cx="3312734" cy="367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2000"/>
              <a:buNone/>
            </a:pPr>
            <a:r>
              <a:rPr lang="es-ES" sz="2000">
                <a:solidFill>
                  <a:srgbClr val="080808"/>
                </a:solidFill>
              </a:rPr>
              <a:t>Autor: Jéssica Basanta Puente</a:t>
            </a:r>
            <a:endParaRPr/>
          </a:p>
        </p:txBody>
      </p:sp>
      <p:sp>
        <p:nvSpPr>
          <p:cNvPr id="94" name="Google Shape;94;p1"/>
          <p:cNvSpPr txBox="1">
            <a:spLocks noGrp="1"/>
          </p:cNvSpPr>
          <p:nvPr>
            <p:ph type="ctrTitle"/>
          </p:nvPr>
        </p:nvSpPr>
        <p:spPr>
          <a:xfrm>
            <a:off x="3204642" y="2353641"/>
            <a:ext cx="5782716" cy="2150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808"/>
              </a:buClr>
              <a:buSzPts val="3600"/>
              <a:buFont typeface="Calibri"/>
              <a:buNone/>
            </a:pPr>
            <a:r>
              <a:rPr lang="es-ES" sz="3600" b="1">
                <a:solidFill>
                  <a:srgbClr val="080808"/>
                </a:solidFill>
              </a:rPr>
              <a:t>EL GRAN COMILÓN</a:t>
            </a:r>
            <a:endParaRPr/>
          </a:p>
        </p:txBody>
      </p:sp>
      <p:sp>
        <p:nvSpPr>
          <p:cNvPr id="95" name="Google Shape;95;p1"/>
          <p:cNvSpPr/>
          <p:nvPr/>
        </p:nvSpPr>
        <p:spPr>
          <a:xfrm rot="2700000">
            <a:off x="9629823" y="5457591"/>
            <a:ext cx="2231794" cy="2568811"/>
          </a:xfrm>
          <a:custGeom>
            <a:avLst/>
            <a:gdLst/>
            <a:ahLst/>
            <a:cxnLst/>
            <a:rect l="l" t="t" r="r" b="b"/>
            <a:pathLst>
              <a:path w="2940086" h="3384061" extrusionOk="0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A7F70A5-EE79-4E52-ACA3-93A24DDE1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64" y="2016388"/>
            <a:ext cx="2572030" cy="2994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Google Shape;128;p2">
            <a:extLst>
              <a:ext uri="{FF2B5EF4-FFF2-40B4-BE49-F238E27FC236}">
                <a16:creationId xmlns:a16="http://schemas.microsoft.com/office/drawing/2014/main" id="{65928E36-0A10-44D3-BC4B-EE584D8FA278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9" b="93258" l="18750" r="83929">
                        <a14:foregroundMark x1="78571" y1="83146" x2="78571" y2="83146"/>
                        <a14:foregroundMark x1="80357" y1="87640" x2="80357" y2="87640"/>
                        <a14:foregroundMark x1="51786" y1="86517" x2="51786" y2="86517"/>
                        <a14:foregroundMark x1="31250" y1="84270" x2="31250" y2="84270"/>
                        <a14:foregroundMark x1="24107" y1="77528" x2="24107" y2="77528"/>
                        <a14:foregroundMark x1="18750" y1="84270" x2="18750" y2="84270"/>
                        <a14:foregroundMark x1="31250" y1="56180" x2="31250" y2="56180"/>
                        <a14:foregroundMark x1="22321" y1="62921" x2="22321" y2="62921"/>
                        <a14:foregroundMark x1="19643" y1="78652" x2="19643" y2="78652"/>
                        <a14:foregroundMark x1="19643" y1="91011" x2="19643" y2="91011"/>
                        <a14:foregroundMark x1="82143" y1="93258" x2="82143" y2="93258"/>
                      </a14:backgroundRemoval>
                    </a14:imgEffect>
                  </a14:imgLayer>
                </a14:imgProps>
              </a:ext>
            </a:extLst>
          </a:blip>
          <a:srcRect l="15947" r="8301"/>
          <a:stretch/>
        </p:blipFill>
        <p:spPr>
          <a:xfrm>
            <a:off x="6302751" y="1888051"/>
            <a:ext cx="1224000" cy="1224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</p:pic>
      <p:pic>
        <p:nvPicPr>
          <p:cNvPr id="18" name="Google Shape;129;p2">
            <a:extLst>
              <a:ext uri="{FF2B5EF4-FFF2-40B4-BE49-F238E27FC236}">
                <a16:creationId xmlns:a16="http://schemas.microsoft.com/office/drawing/2014/main" id="{57C842F5-60B6-4946-B4F7-478FBE09F13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4533" y="1888051"/>
            <a:ext cx="1224000" cy="1224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body" idx="1"/>
          </p:nvPr>
        </p:nvSpPr>
        <p:spPr>
          <a:xfrm>
            <a:off x="422031" y="389143"/>
            <a:ext cx="11549575" cy="5899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5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EN LA SABANA AARÓN EL LEÓN PASEA Y PASEA MIENTRAS LE DICE A SU AMIGO EL LORO DE LA SELVA:</a:t>
            </a:r>
            <a:endParaRPr sz="2500"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5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5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¡YO SOY AARÓN EL LEÓN Y QUIERO SER UN GRAN COMILÓN!</a:t>
            </a:r>
            <a:endParaRPr sz="2500" dirty="0"/>
          </a:p>
          <a:p>
            <a:pPr marL="228600" lvl="0" indent="-1143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5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5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¡PERO AARÓN EL LEÓN! ¡NO TIENES QUE SER TAN COMILÓN!</a:t>
            </a:r>
            <a:endParaRPr sz="2500"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5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5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¡YA SÉ! ¡UNAS CARTAS ESCRIBIRÉ Y A MI COMIDA ATRAERÉ! </a:t>
            </a:r>
            <a:endParaRPr sz="2500" dirty="0"/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5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5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¡TÚ SE LAS DARÁS O YO TE COMERÉ!</a:t>
            </a:r>
            <a:endParaRPr sz="25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02" name="Google Shape;10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04898" y="444346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43175" y="412920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66833" y="441526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130207" y="417001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2783" y="42745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37992" y="1570942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30867" y="400954"/>
            <a:ext cx="540000" cy="540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25725" y="402561"/>
            <a:ext cx="540000" cy="540000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</p:pic>
      <p:pic>
        <p:nvPicPr>
          <p:cNvPr id="110" name="Google Shape;110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6136" y="1589817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111" name="Google Shape;11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0387" y="2698265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112" name="Google Shape;112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672176" y="445138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113" name="Google Shape;113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44694" y="429091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33838" y="415813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009459" y="456754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17" name="Google Shape;117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08410" y="427458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118" name="Google Shape;11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01519" y="1599080"/>
            <a:ext cx="540000" cy="540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19" name="Google Shape;119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68410" y="2655174"/>
            <a:ext cx="540000" cy="540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120" name="Google Shape;120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52144" y="1623163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121" name="Google Shape;121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55293" y="1618770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22" name="Google Shape;122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634525" y="1596096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29" name="Google Shape;129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60999" y="1547821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30" name="Google Shape;130;p2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4688" y="2684197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395832" y="272481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010063" y="2693922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4614832" y="270563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214053" y="2698265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35" name="Google Shape;135;p2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82498" y="3828529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197911" y="3829284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2651114" y="3814463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3601063" y="3809692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518642" y="3828531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396851" y="3805574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</p:pic>
      <p:pic>
        <p:nvPicPr>
          <p:cNvPr id="141" name="Google Shape;141;p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779419" y="3829285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42" name="Google Shape;142;p2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476709" y="5007740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143" name="Google Shape;143;p2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767181" y="5017454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pic>
        <p:nvPicPr>
          <p:cNvPr id="145" name="Google Shape;145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758404" y="5027498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146" name="Google Shape;146;p2"/>
          <p:cNvPicPr preferRelativeResize="0"/>
          <p:nvPr/>
        </p:nvPicPr>
        <p:blipFill rotWithShape="1">
          <a:blip r:embed="rId29">
            <a:alphaModFix/>
          </a:blip>
          <a:srcRect l="22725" t="-1307"/>
          <a:stretch/>
        </p:blipFill>
        <p:spPr>
          <a:xfrm>
            <a:off x="3284755" y="5027968"/>
            <a:ext cx="417285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147" name="Google Shape;147;p2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3888201" y="4995799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sp>
        <p:nvSpPr>
          <p:cNvPr id="148" name="Google Shape;148;p2"/>
          <p:cNvSpPr/>
          <p:nvPr/>
        </p:nvSpPr>
        <p:spPr>
          <a:xfrm>
            <a:off x="3058136" y="3791506"/>
            <a:ext cx="108000" cy="108000"/>
          </a:xfrm>
          <a:prstGeom prst="plus">
            <a:avLst>
              <a:gd name="adj" fmla="val 40975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2"/>
          <p:cNvSpPr/>
          <p:nvPr/>
        </p:nvSpPr>
        <p:spPr>
          <a:xfrm>
            <a:off x="4004604" y="3835514"/>
            <a:ext cx="1080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2"/>
          <p:cNvSpPr/>
          <p:nvPr/>
        </p:nvSpPr>
        <p:spPr>
          <a:xfrm>
            <a:off x="6951844" y="3826032"/>
            <a:ext cx="1080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2132895" y="5038496"/>
            <a:ext cx="1080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2"/>
          <p:cNvSpPr/>
          <p:nvPr/>
        </p:nvSpPr>
        <p:spPr>
          <a:xfrm>
            <a:off x="4284012" y="5006369"/>
            <a:ext cx="1080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208;p4">
            <a:extLst>
              <a:ext uri="{FF2B5EF4-FFF2-40B4-BE49-F238E27FC236}">
                <a16:creationId xmlns:a16="http://schemas.microsoft.com/office/drawing/2014/main" id="{6C2025D8-B602-4CDB-AC2C-3D8F1817D320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10392910" y="444346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128;p2">
            <a:extLst>
              <a:ext uri="{FF2B5EF4-FFF2-40B4-BE49-F238E27FC236}">
                <a16:creationId xmlns:a16="http://schemas.microsoft.com/office/drawing/2014/main" id="{C045E47C-2179-4F07-B6DE-E0E3A0AE188A}"/>
              </a:ext>
            </a:extLst>
          </p:cNvPr>
          <p:cNvPicPr preferRelativeResize="0"/>
          <p:nvPr/>
        </p:nvPicPr>
        <p:blipFill rotWithShape="1">
          <a:blip r:embed="rId33">
            <a:alphaModFix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989" b="93258" l="18750" r="83929">
                        <a14:foregroundMark x1="78571" y1="83146" x2="78571" y2="83146"/>
                        <a14:foregroundMark x1="80357" y1="87640" x2="80357" y2="87640"/>
                        <a14:foregroundMark x1="51786" y1="86517" x2="51786" y2="86517"/>
                        <a14:foregroundMark x1="31250" y1="84270" x2="31250" y2="84270"/>
                        <a14:foregroundMark x1="24107" y1="77528" x2="24107" y2="77528"/>
                        <a14:foregroundMark x1="18750" y1="84270" x2="18750" y2="84270"/>
                        <a14:foregroundMark x1="31250" y1="56180" x2="31250" y2="56180"/>
                        <a14:foregroundMark x1="22321" y1="62921" x2="22321" y2="62921"/>
                        <a14:foregroundMark x1="19643" y1="78652" x2="19643" y2="78652"/>
                        <a14:foregroundMark x1="19643" y1="91011" x2="19643" y2="91011"/>
                        <a14:foregroundMark x1="82143" y1="93258" x2="82143" y2="93258"/>
                      </a14:backgroundRemoval>
                    </a14:imgEffect>
                  </a14:imgLayer>
                </a14:imgProps>
              </a:ext>
            </a:extLst>
          </a:blip>
          <a:srcRect l="15947" r="8301"/>
          <a:stretch/>
        </p:blipFill>
        <p:spPr>
          <a:xfrm>
            <a:off x="6659332" y="1566892"/>
            <a:ext cx="540000" cy="540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</p:pic>
      <p:pic>
        <p:nvPicPr>
          <p:cNvPr id="144" name="Google Shape;144;p2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377051" y="5182652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28;p2">
            <a:extLst>
              <a:ext uri="{FF2B5EF4-FFF2-40B4-BE49-F238E27FC236}">
                <a16:creationId xmlns:a16="http://schemas.microsoft.com/office/drawing/2014/main" id="{DE295DB1-B4F1-4691-8F50-37E8BBD19549}"/>
              </a:ext>
            </a:extLst>
          </p:cNvPr>
          <p:cNvPicPr preferRelativeResize="0"/>
          <p:nvPr/>
        </p:nvPicPr>
        <p:blipFill rotWithShape="1">
          <a:blip r:embed="rId33">
            <a:alphaModFix/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8989" b="93258" l="18750" r="83929">
                        <a14:foregroundMark x1="78571" y1="83146" x2="78571" y2="83146"/>
                        <a14:foregroundMark x1="80357" y1="87640" x2="80357" y2="87640"/>
                        <a14:foregroundMark x1="51786" y1="86517" x2="51786" y2="86517"/>
                        <a14:foregroundMark x1="31250" y1="84270" x2="31250" y2="84270"/>
                        <a14:foregroundMark x1="24107" y1="77528" x2="24107" y2="77528"/>
                        <a14:foregroundMark x1="18750" y1="84270" x2="18750" y2="84270"/>
                        <a14:foregroundMark x1="31250" y1="56180" x2="31250" y2="56180"/>
                        <a14:foregroundMark x1="22321" y1="62921" x2="22321" y2="62921"/>
                        <a14:foregroundMark x1="19643" y1="78652" x2="19643" y2="78652"/>
                        <a14:foregroundMark x1="19643" y1="91011" x2="19643" y2="91011"/>
                        <a14:foregroundMark x1="82143" y1="93258" x2="82143" y2="93258"/>
                      </a14:backgroundRemoval>
                    </a14:imgEffect>
                  </a14:imgLayer>
                </a14:imgProps>
              </a:ext>
            </a:extLst>
          </a:blip>
          <a:srcRect l="15947" r="8301"/>
          <a:stretch/>
        </p:blipFill>
        <p:spPr>
          <a:xfrm>
            <a:off x="6639633" y="2692289"/>
            <a:ext cx="540000" cy="540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1876FEC-40E7-4B19-81BE-E1664137B685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528722" y="2883811"/>
            <a:ext cx="3160121" cy="3679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211B9A5-BA1C-4C76-86E3-83FB61EDC27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9338026" y="1416322"/>
            <a:ext cx="2670364" cy="1778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"/>
          <p:cNvSpPr txBox="1">
            <a:spLocks noGrp="1"/>
          </p:cNvSpPr>
          <p:nvPr>
            <p:ph type="body" idx="1"/>
          </p:nvPr>
        </p:nvSpPr>
        <p:spPr>
          <a:xfrm>
            <a:off x="838200" y="817876"/>
            <a:ext cx="10515600" cy="5870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EL PRIMERO EN LLEGAR FUE ALFONSO EL OSO DEL POLO NORTE.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3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MIRA A AMBOS LADOS Y DICE: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300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¿ME HABRÉ EQUIVOCADO? ¿DÓNDE ESTÁ MI COMIDA?</a:t>
            </a:r>
            <a:endParaRPr sz="2300" dirty="0"/>
          </a:p>
          <a:p>
            <a:pPr marL="228600" lvl="0" indent="-1143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EN ESE MOMENTO, DANDO UN GRAN SALTO, AARÓN EL LEÓN APARECE CHILLANDO: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3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¡YO SOY AARÓN EL LEÓN Y GRACIAS A TI SERÉ EL GRAN COMILÓN!</a:t>
            </a:r>
            <a:endParaRPr sz="2300" dirty="0"/>
          </a:p>
          <a:p>
            <a:pPr marL="228600" lvl="0" indent="-1143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Y SE LO COMIÓ.</a:t>
            </a:r>
            <a:endParaRPr sz="23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158" name="Google Shape;15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8722" y="4445267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159" name="Google Shape;15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53003" y="3403022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160" name="Google Shape;16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13186" y="355111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164" name="Google Shape;16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86973" y="4398020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65" name="Google Shape;165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5206" y="457165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05985" y="406137"/>
            <a:ext cx="504000" cy="504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167" name="Google Shape;167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19564" y="361847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168" name="Google Shape;168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45736" y="364370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169" name="Google Shape;169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0888" y="350368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7720" y="3384502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776041" y="35036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72" name="Google Shape;172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12114" y="36822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73" name="Google Shape;173;p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751557" y="1393994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74" name="Google Shape;174;p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764404" y="139492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75" name="Google Shape;175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188317" y="239672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76" name="Google Shape;176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58633" y="2402970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77" name="Google Shape;177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104303" y="2396722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78" name="Google Shape;178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507576" y="2408136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252027" y="241108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80" name="Google Shape;180;p3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784977" y="2399450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81" name="Google Shape;181;p3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6450639" y="2402644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sp>
        <p:nvSpPr>
          <p:cNvPr id="182" name="Google Shape;182;p3"/>
          <p:cNvSpPr/>
          <p:nvPr/>
        </p:nvSpPr>
        <p:spPr>
          <a:xfrm flipH="1">
            <a:off x="3943612" y="350368"/>
            <a:ext cx="108502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3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283450" y="3486566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086412" y="3440984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186" name="Google Shape;186;p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3314250" y="3449101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87" name="Google Shape;18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06037" y="3406400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188" name="Google Shape;188;p3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5245864" y="3449101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189" name="Google Shape;189;p3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8150350" y="3384502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90" name="Google Shape;190;p3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9365764" y="3429000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91" name="Google Shape;191;p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72714" y="4465693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92" name="Google Shape;192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595385" y="4486210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193" name="Google Shape;193;p3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4396636" y="4461162"/>
            <a:ext cx="540000" cy="540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</p:pic>
      <p:pic>
        <p:nvPicPr>
          <p:cNvPr id="194" name="Google Shape;194;p3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5196851" y="447864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195" name="Google Shape;195;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744509" y="449398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196" name="Google Shape;196;p3"/>
          <p:cNvSpPr/>
          <p:nvPr/>
        </p:nvSpPr>
        <p:spPr>
          <a:xfrm>
            <a:off x="6083278" y="4497375"/>
            <a:ext cx="1080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7" name="Google Shape;197;p3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917476" y="550389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43" name="Google Shape;128;p2">
            <a:extLst>
              <a:ext uri="{FF2B5EF4-FFF2-40B4-BE49-F238E27FC236}">
                <a16:creationId xmlns:a16="http://schemas.microsoft.com/office/drawing/2014/main" id="{4D9D1880-A9BB-43D7-A75F-9F3016CFEC9C}"/>
              </a:ext>
            </a:extLst>
          </p:cNvPr>
          <p:cNvPicPr preferRelativeResize="0"/>
          <p:nvPr/>
        </p:nvPicPr>
        <p:blipFill rotWithShape="1">
          <a:blip r:embed="rId31">
            <a:alphaModFix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989" b="93258" l="18750" r="83929">
                        <a14:foregroundMark x1="78571" y1="83146" x2="78571" y2="83146"/>
                        <a14:foregroundMark x1="80357" y1="87640" x2="80357" y2="87640"/>
                        <a14:foregroundMark x1="51786" y1="86517" x2="51786" y2="86517"/>
                        <a14:foregroundMark x1="31250" y1="84270" x2="31250" y2="84270"/>
                        <a14:foregroundMark x1="24107" y1="77528" x2="24107" y2="77528"/>
                        <a14:foregroundMark x1="18750" y1="84270" x2="18750" y2="84270"/>
                        <a14:foregroundMark x1="31250" y1="56180" x2="31250" y2="56180"/>
                        <a14:foregroundMark x1="22321" y1="62921" x2="22321" y2="62921"/>
                        <a14:foregroundMark x1="19643" y1="78652" x2="19643" y2="78652"/>
                        <a14:foregroundMark x1="19643" y1="91011" x2="19643" y2="91011"/>
                        <a14:foregroundMark x1="82143" y1="93258" x2="82143" y2="93258"/>
                      </a14:backgroundRemoval>
                    </a14:imgEffect>
                  </a14:imgLayer>
                </a14:imgProps>
              </a:ext>
            </a:extLst>
          </a:blip>
          <a:srcRect l="15947" r="8301"/>
          <a:stretch/>
        </p:blipFill>
        <p:spPr>
          <a:xfrm>
            <a:off x="7673400" y="4398020"/>
            <a:ext cx="540000" cy="540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</p:pic>
      <p:pic>
        <p:nvPicPr>
          <p:cNvPr id="44" name="Google Shape;117;p2">
            <a:extLst>
              <a:ext uri="{FF2B5EF4-FFF2-40B4-BE49-F238E27FC236}">
                <a16:creationId xmlns:a16="http://schemas.microsoft.com/office/drawing/2014/main" id="{9B988EC9-8176-485E-89E7-6FE8969A2BB3}"/>
              </a:ext>
            </a:extLst>
          </p:cNvPr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310593" y="4431113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45" name="Google Shape;117;p2">
            <a:extLst>
              <a:ext uri="{FF2B5EF4-FFF2-40B4-BE49-F238E27FC236}">
                <a16:creationId xmlns:a16="http://schemas.microsoft.com/office/drawing/2014/main" id="{B3A283E4-2362-4348-B3E1-26B44555921B}"/>
              </a:ext>
            </a:extLst>
          </p:cNvPr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6191278" y="3384502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sp>
        <p:nvSpPr>
          <p:cNvPr id="46" name="Google Shape;182;p3">
            <a:extLst>
              <a:ext uri="{FF2B5EF4-FFF2-40B4-BE49-F238E27FC236}">
                <a16:creationId xmlns:a16="http://schemas.microsoft.com/office/drawing/2014/main" id="{7C924507-16F4-4689-A589-7BD5A22EBD5D}"/>
              </a:ext>
            </a:extLst>
          </p:cNvPr>
          <p:cNvSpPr/>
          <p:nvPr/>
        </p:nvSpPr>
        <p:spPr>
          <a:xfrm flipH="1">
            <a:off x="1844128" y="2413458"/>
            <a:ext cx="108502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1A161E-DBDB-4140-8DF9-31DC0DA5FC2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431108" y="350368"/>
            <a:ext cx="3249091" cy="294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E802364-C59C-40A6-A2B1-2F104F27B359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72778" t="61999" r="1150" b="11891"/>
          <a:stretch/>
        </p:blipFill>
        <p:spPr>
          <a:xfrm>
            <a:off x="8583266" y="4899622"/>
            <a:ext cx="3178663" cy="1788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4"/>
          <p:cNvSpPr txBox="1">
            <a:spLocks noGrp="1"/>
          </p:cNvSpPr>
          <p:nvPr>
            <p:ph type="body" idx="1"/>
          </p:nvPr>
        </p:nvSpPr>
        <p:spPr>
          <a:xfrm>
            <a:off x="838200" y="730632"/>
            <a:ext cx="10515600" cy="5951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EL SEGUNDO EN LLEGAR FUE NIKOLA EL GORILA DE LA SELVA.</a:t>
            </a:r>
            <a:endParaRPr sz="23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MIRA A AMBOS LADOS Y DICE: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dirty="0">
              <a:solidFill>
                <a:srgbClr val="333333"/>
              </a:solidFill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300" b="1" dirty="0">
                <a:solidFill>
                  <a:srgbClr val="333333"/>
                </a:solidFill>
              </a:rPr>
              <a:t>¿ME HABRÉ EQUIVOCADO? ¿DÓNDE ESTÁ MI COMIDA?</a:t>
            </a:r>
            <a:endParaRPr sz="2300" dirty="0"/>
          </a:p>
          <a:p>
            <a:pPr marL="228600" lvl="0" indent="-1143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EN ESE MOMENTO, DANDO UN GRAN SALTO, AARÓN EL LEÓN APARECE CHILLANDO: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300" b="1" dirty="0">
                <a:solidFill>
                  <a:srgbClr val="333333"/>
                </a:solidFill>
              </a:rPr>
              <a:t>¡YO SOY AARÓN EL LEÓN Y GRACIAS A TI SERÉ EL GRAN COMILÓN!</a:t>
            </a:r>
            <a:endParaRPr sz="2300" dirty="0"/>
          </a:p>
          <a:p>
            <a:pPr marL="228600" lvl="0" indent="-1143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Y SE LO COMIÓ.</a:t>
            </a: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4"/>
          <p:cNvPicPr preferRelativeResize="0"/>
          <p:nvPr/>
        </p:nvPicPr>
        <p:blipFill rotWithShape="1">
          <a:blip r:embed="rId3">
            <a:alphaModFix/>
          </a:blip>
          <a:srcRect l="15781" t="1268" r="6471" b="2302"/>
          <a:stretch/>
        </p:blipFill>
        <p:spPr>
          <a:xfrm>
            <a:off x="4378299" y="254236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96313" y="21862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03322" y="218620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06" name="Google Shape;206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00200" y="238194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207" name="Google Shape;207;p4"/>
          <p:cNvSpPr/>
          <p:nvPr/>
        </p:nvSpPr>
        <p:spPr>
          <a:xfrm flipH="1">
            <a:off x="3997262" y="236157"/>
            <a:ext cx="1086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43579" y="368196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9378" y="254236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10" name="Google Shape;210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554062" y="234960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11" name="Google Shape;211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78632" y="190115"/>
            <a:ext cx="597025" cy="59702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</p:pic>
      <p:pic>
        <p:nvPicPr>
          <p:cNvPr id="212" name="Google Shape;212;p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75357" y="1300196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13" name="Google Shape;213;p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708929" y="126351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14" name="Google Shape;214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060697" y="438594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15" name="Google Shape;215;p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5139" y="2355319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16" name="Google Shape;216;p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900183" y="231541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18" name="Google Shape;218;p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232874" y="2278746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19" name="Google Shape;219;p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560777" y="2314912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220818" y="2294033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21" name="Google Shape;221;p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94818" y="2306828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22" name="Google Shape;222;p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6512089" y="2293784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23" name="Google Shape;22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720" y="3344396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233646" y="3370260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922636" y="3340720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26" name="Google Shape;226;p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3207307" y="3321152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27" name="Google Shape;227;p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4511946" y="3321759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228" name="Google Shape;228;p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227839" y="3415746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6117480" y="3340269"/>
            <a:ext cx="540000" cy="540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30" name="Google Shape;230;p4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271019" y="4365107"/>
            <a:ext cx="540000" cy="5400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</p:pic>
      <p:pic>
        <p:nvPicPr>
          <p:cNvPr id="231" name="Google Shape;231;p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242813" y="3354643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32" name="Google Shape;232;p4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3340710" y="4393407"/>
            <a:ext cx="540000" cy="54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pic>
        <p:nvPicPr>
          <p:cNvPr id="233" name="Google Shape;233;p4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8222035" y="333685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34" name="Google Shape;234;p4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9276871" y="333685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35" name="Google Shape;235;p4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4322861" y="4365107"/>
            <a:ext cx="540000" cy="540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</p:pic>
      <p:pic>
        <p:nvPicPr>
          <p:cNvPr id="236" name="Google Shape;236;p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5163671" y="437317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37" name="Google Shape;237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29358" y="4380253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238" name="Google Shape;238;p4"/>
          <p:cNvSpPr/>
          <p:nvPr/>
        </p:nvSpPr>
        <p:spPr>
          <a:xfrm>
            <a:off x="6106734" y="4368976"/>
            <a:ext cx="1080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6730187" y="4345281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241" name="Google Shape;241;p4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1953630" y="5365861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42" name="Google Shape;24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77505" y="4387590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43" name="Google Shape;128;p2">
            <a:extLst>
              <a:ext uri="{FF2B5EF4-FFF2-40B4-BE49-F238E27FC236}">
                <a16:creationId xmlns:a16="http://schemas.microsoft.com/office/drawing/2014/main" id="{819A809D-A22D-4A74-98FB-AC34C719FDB2}"/>
              </a:ext>
            </a:extLst>
          </p:cNvPr>
          <p:cNvPicPr preferRelativeResize="0"/>
          <p:nvPr/>
        </p:nvPicPr>
        <p:blipFill rotWithShape="1">
          <a:blip r:embed="rId32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8989" b="93258" l="18750" r="83929">
                        <a14:foregroundMark x1="78571" y1="83146" x2="78571" y2="83146"/>
                        <a14:foregroundMark x1="80357" y1="87640" x2="80357" y2="87640"/>
                        <a14:foregroundMark x1="51786" y1="86517" x2="51786" y2="86517"/>
                        <a14:foregroundMark x1="31250" y1="84270" x2="31250" y2="84270"/>
                        <a14:foregroundMark x1="24107" y1="77528" x2="24107" y2="77528"/>
                        <a14:foregroundMark x1="18750" y1="84270" x2="18750" y2="84270"/>
                        <a14:foregroundMark x1="31250" y1="56180" x2="31250" y2="56180"/>
                        <a14:foregroundMark x1="22321" y1="62921" x2="22321" y2="62921"/>
                        <a14:foregroundMark x1="19643" y1="78652" x2="19643" y2="78652"/>
                        <a14:foregroundMark x1="19643" y1="91011" x2="19643" y2="91011"/>
                        <a14:foregroundMark x1="82143" y1="93258" x2="82143" y2="93258"/>
                      </a14:backgroundRemoval>
                    </a14:imgEffect>
                  </a14:imgLayer>
                </a14:imgProps>
              </a:ext>
            </a:extLst>
          </a:blip>
          <a:srcRect l="15947" r="8301"/>
          <a:stretch/>
        </p:blipFill>
        <p:spPr>
          <a:xfrm>
            <a:off x="7623321" y="4325046"/>
            <a:ext cx="540000" cy="540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</p:pic>
      <p:sp>
        <p:nvSpPr>
          <p:cNvPr id="44" name="Google Shape;207;p4">
            <a:extLst>
              <a:ext uri="{FF2B5EF4-FFF2-40B4-BE49-F238E27FC236}">
                <a16:creationId xmlns:a16="http://schemas.microsoft.com/office/drawing/2014/main" id="{FA2DF62A-CD78-4F7C-9044-3551887FE08C}"/>
              </a:ext>
            </a:extLst>
          </p:cNvPr>
          <p:cNvSpPr/>
          <p:nvPr/>
        </p:nvSpPr>
        <p:spPr>
          <a:xfrm flipH="1">
            <a:off x="1911421" y="2283202"/>
            <a:ext cx="1086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008108-39D7-4A89-BDA8-A44B12892C52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770886" y="287045"/>
            <a:ext cx="3705626" cy="28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CB4A1FA-A4C5-43F6-9A39-79EBC4DC6F2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412108" y="4009173"/>
            <a:ext cx="2143224" cy="272515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5"/>
          <p:cNvSpPr txBox="1">
            <a:spLocks noGrp="1"/>
          </p:cNvSpPr>
          <p:nvPr>
            <p:ph type="body" idx="1"/>
          </p:nvPr>
        </p:nvSpPr>
        <p:spPr>
          <a:xfrm>
            <a:off x="838200" y="728870"/>
            <a:ext cx="10515600" cy="5632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LA TERCERA EN LLEGAR FUE OLGA LA TORTUGA DEL OCÉANO.</a:t>
            </a:r>
            <a:endParaRPr sz="23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MIRA A AMBOS LADOS Y DICE: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dirty="0">
              <a:solidFill>
                <a:srgbClr val="333333"/>
              </a:solidFill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300" b="1" dirty="0">
                <a:solidFill>
                  <a:srgbClr val="333333"/>
                </a:solidFill>
              </a:rPr>
              <a:t>¿ME HABRÉ EQUIVOCADO? ¿DÓNDE ESTÁ MI COMIDA?</a:t>
            </a:r>
            <a:endParaRPr sz="2300" dirty="0"/>
          </a:p>
          <a:p>
            <a:pPr marL="228600" lvl="0" indent="-1143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EN ESE MOMENTO, DANDO UN GRAN SALTO, AARÓN EL LEÓN APARECE CHILLANDO: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300" b="1" dirty="0">
                <a:solidFill>
                  <a:srgbClr val="333333"/>
                </a:solidFill>
              </a:rPr>
              <a:t>¡YO SOY AARÓN EL LEÓN Y GRACIAS A TI SERÉ EL GRAN COMILÓN!</a:t>
            </a:r>
            <a:endParaRPr sz="2300" dirty="0"/>
          </a:p>
          <a:p>
            <a:pPr marL="228600" lvl="0" indent="-1143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Y SE LO COMIÓ.</a:t>
            </a: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48" name="Google Shape;24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07063" y="226983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249" name="Google Shape;24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26277" y="227288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02432" y="253039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51" name="Google Shape;25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18198" y="228295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252" name="Google Shape;252;p5"/>
          <p:cNvSpPr/>
          <p:nvPr/>
        </p:nvSpPr>
        <p:spPr>
          <a:xfrm flipH="1">
            <a:off x="3927611" y="233308"/>
            <a:ext cx="1086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85492" y="396270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75357" y="1296186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55" name="Google Shape;255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56005" y="1319665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56" name="Google Shape;256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2781" y="232052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57" name="Google Shape;257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92781" y="437792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58" name="Google Shape;258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06284" y="2314113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60" name="Google Shape;260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66133" y="231784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61" name="Google Shape;261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89682" y="2314474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265909" y="2334171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63" name="Google Shape;263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787810" y="2339961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64" name="Google Shape;264;p5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467717" y="2323079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65" name="Google Shape;265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720" y="3308302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5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28858" y="3410366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034930" y="3364784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68" name="Google Shape;268;p5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245298" y="3386549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69" name="Google Shape;269;p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21767" y="3296701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270" name="Google Shape;270;p5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247956" y="3346452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71" name="Google Shape;271;p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281607" y="3290287"/>
            <a:ext cx="540000" cy="540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272" name="Google Shape;272;p5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336267" y="4357087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273" name="Google Shape;273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259987" y="3348585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74" name="Google Shape;274;p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388572" y="4339185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75" name="Google Shape;275;p5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145638" y="3344879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76" name="Google Shape;276;p5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237162" y="3311632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77" name="Google Shape;277;p5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450778" y="4369345"/>
            <a:ext cx="540000" cy="540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</p:pic>
      <p:pic>
        <p:nvPicPr>
          <p:cNvPr id="278" name="Google Shape;278;p5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166069" y="438761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79" name="Google Shape;27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4431" y="438896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280" name="Google Shape;280;p5"/>
          <p:cNvSpPr/>
          <p:nvPr/>
        </p:nvSpPr>
        <p:spPr>
          <a:xfrm>
            <a:off x="6098775" y="4404293"/>
            <a:ext cx="1080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p5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701110" y="4344192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283" name="Google Shape;283;p5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903828" y="542769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84" name="Google Shape;28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49977" y="435541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85" name="Google Shape;285;p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6788575" y="83050"/>
            <a:ext cx="721550" cy="721550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</p:pic>
      <p:pic>
        <p:nvPicPr>
          <p:cNvPr id="286" name="Google Shape;286;p5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337687" y="212914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287" name="Google Shape;287;p5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414230" y="83050"/>
            <a:ext cx="721550" cy="72155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43" name="Google Shape;128;p2">
            <a:extLst>
              <a:ext uri="{FF2B5EF4-FFF2-40B4-BE49-F238E27FC236}">
                <a16:creationId xmlns:a16="http://schemas.microsoft.com/office/drawing/2014/main" id="{577A0651-E024-4E60-A711-198016EE39AF}"/>
              </a:ext>
            </a:extLst>
          </p:cNvPr>
          <p:cNvPicPr preferRelativeResize="0"/>
          <p:nvPr/>
        </p:nvPicPr>
        <p:blipFill rotWithShape="1">
          <a:blip r:embed="rId32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8989" b="93258" l="18750" r="83929">
                        <a14:foregroundMark x1="78571" y1="83146" x2="78571" y2="83146"/>
                        <a14:foregroundMark x1="80357" y1="87640" x2="80357" y2="87640"/>
                        <a14:foregroundMark x1="51786" y1="86517" x2="51786" y2="86517"/>
                        <a14:foregroundMark x1="31250" y1="84270" x2="31250" y2="84270"/>
                        <a14:foregroundMark x1="24107" y1="77528" x2="24107" y2="77528"/>
                        <a14:foregroundMark x1="18750" y1="84270" x2="18750" y2="84270"/>
                        <a14:foregroundMark x1="31250" y1="56180" x2="31250" y2="56180"/>
                        <a14:foregroundMark x1="22321" y1="62921" x2="22321" y2="62921"/>
                        <a14:foregroundMark x1="19643" y1="78652" x2="19643" y2="78652"/>
                        <a14:foregroundMark x1="19643" y1="91011" x2="19643" y2="91011"/>
                        <a14:foregroundMark x1="82143" y1="93258" x2="82143" y2="93258"/>
                      </a14:backgroundRemoval>
                    </a14:imgEffect>
                  </a14:imgLayer>
                </a14:imgProps>
              </a:ext>
            </a:extLst>
          </a:blip>
          <a:srcRect l="15947" r="8301"/>
          <a:stretch/>
        </p:blipFill>
        <p:spPr>
          <a:xfrm>
            <a:off x="7656845" y="4362710"/>
            <a:ext cx="540000" cy="540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</p:pic>
      <p:sp>
        <p:nvSpPr>
          <p:cNvPr id="44" name="Google Shape;252;p5">
            <a:extLst>
              <a:ext uri="{FF2B5EF4-FFF2-40B4-BE49-F238E27FC236}">
                <a16:creationId xmlns:a16="http://schemas.microsoft.com/office/drawing/2014/main" id="{13E74B3B-1649-4BE4-B1F2-C58F2318B193}"/>
              </a:ext>
            </a:extLst>
          </p:cNvPr>
          <p:cNvSpPr/>
          <p:nvPr/>
        </p:nvSpPr>
        <p:spPr>
          <a:xfrm flipH="1">
            <a:off x="1828127" y="2296404"/>
            <a:ext cx="1086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24CD5B31-168E-4CCA-89E5-77D3E173919A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8222822" y="157398"/>
            <a:ext cx="3249091" cy="2949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7AEFD96-78C5-4759-8C96-F7E706F7FB9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627649" y="4780607"/>
            <a:ext cx="3223671" cy="18183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6"/>
          <p:cNvSpPr txBox="1">
            <a:spLocks noGrp="1"/>
          </p:cNvSpPr>
          <p:nvPr>
            <p:ph type="body" idx="1"/>
          </p:nvPr>
        </p:nvSpPr>
        <p:spPr>
          <a:xfrm>
            <a:off x="838200" y="742122"/>
            <a:ext cx="10515600" cy="581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LA ÚLTIMA EN LLEGAR FUE CELESTE LA COYOTE DEL DESIERTO.</a:t>
            </a: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MIRA A AMBOS LADOS Y DICE: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dirty="0">
              <a:solidFill>
                <a:srgbClr val="333333"/>
              </a:solidFill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300" b="1" dirty="0">
                <a:solidFill>
                  <a:srgbClr val="333333"/>
                </a:solidFill>
              </a:rPr>
              <a:t>¿ME HABRÉ EQUIVOCADO? ¿DÓNDE ESTÁ MI COMIDA?</a:t>
            </a:r>
            <a:endParaRPr sz="2300" dirty="0"/>
          </a:p>
          <a:p>
            <a:pPr marL="228600" lvl="0" indent="-1143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EN ESE MOMENTO, DANDO UN GRAN SALTO, AARÓN EL LEÓN APARECE CHILLANDO:</a:t>
            </a:r>
            <a:endParaRPr sz="23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Calibri"/>
              <a:buChar char="-"/>
            </a:pPr>
            <a:r>
              <a:rPr lang="es-ES" sz="2300" b="1" dirty="0">
                <a:solidFill>
                  <a:srgbClr val="333333"/>
                </a:solidFill>
              </a:rPr>
              <a:t>¡YO SOY AARÓN EL LEÓN Y GRACIAS A TI SERÉ EL GRAN COMILÓN!</a:t>
            </a:r>
            <a:endParaRPr sz="2300" dirty="0"/>
          </a:p>
          <a:p>
            <a:pPr marL="228600" lvl="0" indent="-1143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800"/>
              <a:buNone/>
            </a:pPr>
            <a:r>
              <a:rPr lang="es-ES" sz="2300" b="1" dirty="0">
                <a:solidFill>
                  <a:srgbClr val="333333"/>
                </a:solidFill>
              </a:rPr>
              <a:t>Y SE LO COMIÓ.</a:t>
            </a:r>
            <a:endParaRPr sz="2300" b="1" dirty="0">
              <a:solidFill>
                <a:srgbClr val="333333"/>
              </a:solidFill>
            </a:endParaRPr>
          </a:p>
          <a:p>
            <a:pPr marL="0" lvl="0" indent="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293" name="Google Shape;29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07362" y="268884"/>
            <a:ext cx="5652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294" name="Google Shape;29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09120" y="293728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12585" y="27464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296" name="Google Shape;296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63605" y="282887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297" name="Google Shape;297;p6"/>
          <p:cNvSpPr/>
          <p:nvPr/>
        </p:nvSpPr>
        <p:spPr>
          <a:xfrm flipH="1">
            <a:off x="3496564" y="301548"/>
            <a:ext cx="1086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8" name="Google Shape;298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44549" y="396270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11837" y="1372386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00" name="Google Shape;300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710849" y="1319665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01" name="Google Shape;301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47373" y="239672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302" name="Google Shape;302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7017" y="4380368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303" name="Google Shape;303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833580" y="2368705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05" name="Google Shape;305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77221" y="2332680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06" name="Google Shape;306;p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493705" y="2344298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227586" y="2330906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08" name="Google Shape;308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826000" y="2332680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309" name="Google Shape;309;p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418022" y="2344298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310" name="Google Shape;31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720" y="3308302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273187" y="3409975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184174" y="3335973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313" name="Google Shape;313;p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300348" y="337769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14" name="Google Shape;314;p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4544478" y="3332692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315" name="Google Shape;315;p6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193662" y="3335342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316" name="Google Shape;316;p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6242355" y="3338978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317" name="Google Shape;317;p6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2338176" y="4373078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318" name="Google Shape;318;p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327074" y="3337927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319" name="Google Shape;319;p6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3324538" y="4403110"/>
            <a:ext cx="540000" cy="540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320" name="Google Shape;320;p6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8063728" y="333897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21" name="Google Shape;321;p6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9301546" y="3338978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22" name="Google Shape;322;p6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452798" y="4403110"/>
            <a:ext cx="540000" cy="540000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</p:pic>
      <p:pic>
        <p:nvPicPr>
          <p:cNvPr id="323" name="Google Shape;323;p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5190515" y="4387863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324" name="Google Shape;324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55610" y="4403110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325" name="Google Shape;325;p6"/>
          <p:cNvSpPr/>
          <p:nvPr/>
        </p:nvSpPr>
        <p:spPr>
          <a:xfrm>
            <a:off x="6168017" y="4403110"/>
            <a:ext cx="1080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6" name="Google Shape;326;p6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6732347" y="4364326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328" name="Google Shape;328;p6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914174" y="5421775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29" name="Google Shape;329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7045" y="4368302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30" name="Google Shape;330;p6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51678" y="156344"/>
            <a:ext cx="689200" cy="6892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331" name="Google Shape;331;p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328107" y="89016"/>
            <a:ext cx="759800" cy="7598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pic>
        <p:nvPicPr>
          <p:cNvPr id="332" name="Google Shape;332;p6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6848635" y="132125"/>
            <a:ext cx="689200" cy="68920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4"/>
            </a:solidFill>
          </a:ln>
        </p:spPr>
      </p:pic>
      <p:pic>
        <p:nvPicPr>
          <p:cNvPr id="43" name="Google Shape;128;p2">
            <a:extLst>
              <a:ext uri="{FF2B5EF4-FFF2-40B4-BE49-F238E27FC236}">
                <a16:creationId xmlns:a16="http://schemas.microsoft.com/office/drawing/2014/main" id="{B34A46C8-60E0-4DF4-8B4E-5B43FFA9D677}"/>
              </a:ext>
            </a:extLst>
          </p:cNvPr>
          <p:cNvPicPr preferRelativeResize="0"/>
          <p:nvPr/>
        </p:nvPicPr>
        <p:blipFill rotWithShape="1">
          <a:blip r:embed="rId32">
            <a:alphaModFix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8989" b="93258" l="18750" r="83929">
                        <a14:foregroundMark x1="78571" y1="83146" x2="78571" y2="83146"/>
                        <a14:foregroundMark x1="80357" y1="87640" x2="80357" y2="87640"/>
                        <a14:foregroundMark x1="51786" y1="86517" x2="51786" y2="86517"/>
                        <a14:foregroundMark x1="31250" y1="84270" x2="31250" y2="84270"/>
                        <a14:foregroundMark x1="24107" y1="77528" x2="24107" y2="77528"/>
                        <a14:foregroundMark x1="18750" y1="84270" x2="18750" y2="84270"/>
                        <a14:foregroundMark x1="31250" y1="56180" x2="31250" y2="56180"/>
                        <a14:foregroundMark x1="22321" y1="62921" x2="22321" y2="62921"/>
                        <a14:foregroundMark x1="19643" y1="78652" x2="19643" y2="78652"/>
                        <a14:foregroundMark x1="19643" y1="91011" x2="19643" y2="91011"/>
                        <a14:foregroundMark x1="82143" y1="93258" x2="82143" y2="93258"/>
                      </a14:backgroundRemoval>
                    </a14:imgEffect>
                  </a14:imgLayer>
                </a14:imgProps>
              </a:ext>
            </a:extLst>
          </a:blip>
          <a:srcRect l="15947" r="8301"/>
          <a:stretch/>
        </p:blipFill>
        <p:spPr>
          <a:xfrm>
            <a:off x="7597074" y="4368451"/>
            <a:ext cx="540000" cy="540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</p:pic>
      <p:sp>
        <p:nvSpPr>
          <p:cNvPr id="44" name="Google Shape;297;p6">
            <a:extLst>
              <a:ext uri="{FF2B5EF4-FFF2-40B4-BE49-F238E27FC236}">
                <a16:creationId xmlns:a16="http://schemas.microsoft.com/office/drawing/2014/main" id="{74252A30-F08F-41F0-9220-4DE42006A9FB}"/>
              </a:ext>
            </a:extLst>
          </p:cNvPr>
          <p:cNvSpPr/>
          <p:nvPr/>
        </p:nvSpPr>
        <p:spPr>
          <a:xfrm flipH="1">
            <a:off x="1833810" y="2350990"/>
            <a:ext cx="1086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" name="Imagen 44">
            <a:extLst>
              <a:ext uri="{FF2B5EF4-FFF2-40B4-BE49-F238E27FC236}">
                <a16:creationId xmlns:a16="http://schemas.microsoft.com/office/drawing/2014/main" id="{E7E5B2F6-0D23-41CE-89E9-FAB791F93EC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770886" y="287045"/>
            <a:ext cx="3705626" cy="282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BDB6CD9-838A-41B7-806F-8A6A9165835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432538" y="4557741"/>
            <a:ext cx="1319001" cy="172806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9549" y="1959513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337" name="Google Shape;337;p7"/>
          <p:cNvSpPr txBox="1">
            <a:spLocks noGrp="1"/>
          </p:cNvSpPr>
          <p:nvPr>
            <p:ph type="body" idx="1"/>
          </p:nvPr>
        </p:nvSpPr>
        <p:spPr>
          <a:xfrm>
            <a:off x="838200" y="2360076"/>
            <a:ext cx="10515600" cy="3077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2800"/>
              <a:buNone/>
            </a:pPr>
            <a:r>
              <a:rPr lang="es-ES" sz="21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FUE CUANDO A AARÓN EL LEÓN COMENZÓ A DOLERLE SU GRAN BARRIGÓN Y PENSÓ:</a:t>
            </a:r>
            <a:endParaRPr sz="2100" dirty="0"/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es-ES" sz="21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1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28600" algn="just" rtl="0">
              <a:lnSpc>
                <a:spcPct val="14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2800"/>
              <a:buFont typeface="Calibri"/>
              <a:buChar char="-"/>
            </a:pPr>
            <a:r>
              <a:rPr lang="es-ES" sz="2100" b="1" dirty="0">
                <a:solidFill>
                  <a:srgbClr val="333333"/>
                </a:solidFill>
                <a:latin typeface="Calibri"/>
                <a:ea typeface="Calibri"/>
                <a:cs typeface="Calibri"/>
                <a:sym typeface="Calibri"/>
              </a:rPr>
              <a:t>¡YO SOY AARÓN EL LEÓN Y ESTO ME PASA POR SER EL GRAN COMILÓN!</a:t>
            </a:r>
            <a:endParaRPr sz="2100" b="1" dirty="0">
              <a:solidFill>
                <a:srgbClr val="3333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343" name="Google Shape;343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35583" y="3628856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345" name="Google Shape;34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5346" y="3628856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46" name="Google Shape;346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39573" y="3661260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47" name="Google Shape;34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871" y="1926649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sp>
        <p:nvSpPr>
          <p:cNvPr id="348" name="Google Shape;348;p7"/>
          <p:cNvSpPr/>
          <p:nvPr/>
        </p:nvSpPr>
        <p:spPr>
          <a:xfrm flipH="1">
            <a:off x="1264122" y="1878705"/>
            <a:ext cx="108502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6813" y="193270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7"/>
          <p:cNvSpPr/>
          <p:nvPr/>
        </p:nvSpPr>
        <p:spPr>
          <a:xfrm flipH="1">
            <a:off x="5344433" y="1960593"/>
            <a:ext cx="1086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32847" y="1926649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53" name="Google Shape;353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2199" y="1985432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354" name="Google Shape;35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29238" y="2011347"/>
            <a:ext cx="540000" cy="540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</p:pic>
      <p:pic>
        <p:nvPicPr>
          <p:cNvPr id="355" name="Google Shape;355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428796" y="1959513"/>
            <a:ext cx="540000" cy="54000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</p:pic>
      <p:pic>
        <p:nvPicPr>
          <p:cNvPr id="356" name="Google Shape;356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25187" y="1870787"/>
            <a:ext cx="540000" cy="540000"/>
          </a:xfrm>
          <a:prstGeom prst="rect">
            <a:avLst/>
          </a:prstGeom>
          <a:solidFill>
            <a:schemeClr val="accent6"/>
          </a:solidFill>
          <a:ln w="28575">
            <a:solidFill>
              <a:schemeClr val="accent6"/>
            </a:solidFill>
          </a:ln>
        </p:spPr>
      </p:pic>
      <p:sp>
        <p:nvSpPr>
          <p:cNvPr id="357" name="Google Shape;357;p7"/>
          <p:cNvSpPr/>
          <p:nvPr/>
        </p:nvSpPr>
        <p:spPr>
          <a:xfrm flipH="1">
            <a:off x="10131838" y="1816787"/>
            <a:ext cx="108600" cy="108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668900" y="3639451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359" name="Google Shape;359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159083" y="3675471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249328" y="3628856"/>
            <a:ext cx="540000" cy="54000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</p:pic>
      <p:pic>
        <p:nvPicPr>
          <p:cNvPr id="361" name="Google Shape;361;p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06569" y="3675471"/>
            <a:ext cx="54000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128;p2">
            <a:extLst>
              <a:ext uri="{FF2B5EF4-FFF2-40B4-BE49-F238E27FC236}">
                <a16:creationId xmlns:a16="http://schemas.microsoft.com/office/drawing/2014/main" id="{416EAB87-5029-4488-81C9-A5F09386D701}"/>
              </a:ext>
            </a:extLst>
          </p:cNvPr>
          <p:cNvPicPr preferRelativeResize="0"/>
          <p:nvPr/>
        </p:nvPicPr>
        <p:blipFill rotWithShape="1">
          <a:blip r:embed="rId15">
            <a:alphaModFix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989" b="93258" l="18750" r="83929">
                        <a14:foregroundMark x1="78571" y1="83146" x2="78571" y2="83146"/>
                        <a14:foregroundMark x1="80357" y1="87640" x2="80357" y2="87640"/>
                        <a14:foregroundMark x1="51786" y1="86517" x2="51786" y2="86517"/>
                        <a14:foregroundMark x1="31250" y1="84270" x2="31250" y2="84270"/>
                        <a14:foregroundMark x1="24107" y1="77528" x2="24107" y2="77528"/>
                        <a14:foregroundMark x1="18750" y1="84270" x2="18750" y2="84270"/>
                        <a14:foregroundMark x1="31250" y1="56180" x2="31250" y2="56180"/>
                        <a14:foregroundMark x1="22321" y1="62921" x2="22321" y2="62921"/>
                        <a14:foregroundMark x1="19643" y1="78652" x2="19643" y2="78652"/>
                        <a14:foregroundMark x1="19643" y1="91011" x2="19643" y2="91011"/>
                        <a14:foregroundMark x1="82143" y1="93258" x2="82143" y2="93258"/>
                      </a14:backgroundRemoval>
                    </a14:imgEffect>
                  </a14:imgLayer>
                </a14:imgProps>
              </a:ext>
            </a:extLst>
          </a:blip>
          <a:srcRect l="15947" r="8301"/>
          <a:stretch/>
        </p:blipFill>
        <p:spPr>
          <a:xfrm>
            <a:off x="8158796" y="3628856"/>
            <a:ext cx="540000" cy="5400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1"/>
            </a:solidFill>
          </a:ln>
        </p:spPr>
      </p:pic>
      <p:pic>
        <p:nvPicPr>
          <p:cNvPr id="28" name="Google Shape;358;p7">
            <a:extLst>
              <a:ext uri="{FF2B5EF4-FFF2-40B4-BE49-F238E27FC236}">
                <a16:creationId xmlns:a16="http://schemas.microsoft.com/office/drawing/2014/main" id="{2DD520B8-4245-498C-87D0-EB7A4C3CC85B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26512" y="3628856"/>
            <a:ext cx="540000" cy="54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</p:pic>
      <p:pic>
        <p:nvPicPr>
          <p:cNvPr id="29" name="Google Shape;117;p2">
            <a:extLst>
              <a:ext uri="{FF2B5EF4-FFF2-40B4-BE49-F238E27FC236}">
                <a16:creationId xmlns:a16="http://schemas.microsoft.com/office/drawing/2014/main" id="{0A20DAC7-1DEF-42E5-A032-7CB19911942F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849315" y="1926649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30" name="Google Shape;117;p2">
            <a:extLst>
              <a:ext uri="{FF2B5EF4-FFF2-40B4-BE49-F238E27FC236}">
                <a16:creationId xmlns:a16="http://schemas.microsoft.com/office/drawing/2014/main" id="{3585E273-8D87-40D0-BF7E-7D3C5D4B74AF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37214" y="3628856"/>
            <a:ext cx="540000" cy="540000"/>
          </a:xfrm>
          <a:prstGeom prst="rect">
            <a:avLst/>
          </a:prstGeom>
          <a:solidFill>
            <a:srgbClr val="FFFF00"/>
          </a:solidFill>
          <a:ln w="28575">
            <a:solidFill>
              <a:srgbClr val="FFFF00"/>
            </a:solidFill>
          </a:ln>
        </p:spPr>
      </p:pic>
      <p:pic>
        <p:nvPicPr>
          <p:cNvPr id="31" name="Google Shape;103;p2">
            <a:extLst>
              <a:ext uri="{FF2B5EF4-FFF2-40B4-BE49-F238E27FC236}">
                <a16:creationId xmlns:a16="http://schemas.microsoft.com/office/drawing/2014/main" id="{A543EC5C-F441-49ED-8F4A-E5EA305148BA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903158" y="1926649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32" name="Google Shape;103;p2">
            <a:extLst>
              <a:ext uri="{FF2B5EF4-FFF2-40B4-BE49-F238E27FC236}">
                <a16:creationId xmlns:a16="http://schemas.microsoft.com/office/drawing/2014/main" id="{5F0D8953-4865-4D9E-9F7B-BF9066A34552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222645" y="3661260"/>
            <a:ext cx="540000" cy="540000"/>
          </a:xfrm>
          <a:prstGeom prst="rect">
            <a:avLst/>
          </a:prstGeom>
          <a:solidFill>
            <a:schemeClr val="accent4"/>
          </a:solidFill>
          <a:ln w="28575">
            <a:solidFill>
              <a:srgbClr val="FFC00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4366CE7-06CD-4C9E-A54C-32865EAFC9B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602937" y="4447214"/>
            <a:ext cx="4900864" cy="245043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369</Words>
  <Application>Microsoft Office PowerPoint</Application>
  <PresentationFormat>Panorámica</PresentationFormat>
  <Paragraphs>61</Paragraphs>
  <Slides>7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0" baseType="lpstr">
      <vt:lpstr>Arial</vt:lpstr>
      <vt:lpstr>Calibri</vt:lpstr>
      <vt:lpstr>Tema de Office</vt:lpstr>
      <vt:lpstr>EL GRAN COMILÓN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GRAN COMILÓN</dc:title>
  <dc:creator>Jéssica Basanta</dc:creator>
  <cp:lastModifiedBy>Jéssica Basanta</cp:lastModifiedBy>
  <cp:revision>21</cp:revision>
  <dcterms:created xsi:type="dcterms:W3CDTF">2020-11-18T14:09:49Z</dcterms:created>
  <dcterms:modified xsi:type="dcterms:W3CDTF">2020-11-20T13:43:03Z</dcterms:modified>
</cp:coreProperties>
</file>