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79" r:id="rId3"/>
    <p:sldId id="280" r:id="rId4"/>
    <p:sldId id="263" r:id="rId5"/>
    <p:sldId id="264" r:id="rId6"/>
    <p:sldId id="262" r:id="rId7"/>
    <p:sldId id="281" r:id="rId8"/>
    <p:sldId id="282" r:id="rId9"/>
    <p:sldId id="257" r:id="rId10"/>
    <p:sldId id="265" r:id="rId11"/>
    <p:sldId id="266" r:id="rId12"/>
    <p:sldId id="267" r:id="rId13"/>
    <p:sldId id="258" r:id="rId14"/>
    <p:sldId id="268" r:id="rId15"/>
    <p:sldId id="269" r:id="rId16"/>
    <p:sldId id="270" r:id="rId17"/>
    <p:sldId id="283" r:id="rId18"/>
    <p:sldId id="284" r:id="rId19"/>
    <p:sldId id="285" r:id="rId20"/>
    <p:sldId id="261" r:id="rId21"/>
    <p:sldId id="272" r:id="rId22"/>
    <p:sldId id="271" r:id="rId23"/>
    <p:sldId id="273" r:id="rId24"/>
    <p:sldId id="286" r:id="rId25"/>
    <p:sldId id="276" r:id="rId26"/>
    <p:sldId id="277" r:id="rId27"/>
    <p:sldId id="274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F2EF"/>
    <a:srgbClr val="94AFF2"/>
    <a:srgbClr val="B5EDF3"/>
    <a:srgbClr val="F2C586"/>
    <a:srgbClr val="F9D7D6"/>
    <a:srgbClr val="F27855"/>
    <a:srgbClr val="AEF3B7"/>
    <a:srgbClr val="F3D8AA"/>
    <a:srgbClr val="B0E389"/>
    <a:srgbClr val="F8B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6"/>
    <p:restoredTop sz="94643"/>
  </p:normalViewPr>
  <p:slideViewPr>
    <p:cSldViewPr snapToGrid="0" snapToObjects="1">
      <p:cViewPr varScale="1">
        <p:scale>
          <a:sx n="89" d="100"/>
          <a:sy n="89" d="100"/>
        </p:scale>
        <p:origin x="200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60A26-D789-404F-81E4-D370ECE20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60B9FB-637D-7E4D-9DA5-DF3F44AC6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CA1BA1-E60B-EF4D-98D3-0D5B67E4A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A0F-1773-6E4A-936D-8C6D8BEDA9B7}" type="datetimeFigureOut">
              <a:rPr lang="es-ES" smtClean="0"/>
              <a:t>23/11/20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D3FB6F-E324-1A49-BD5B-706626A7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B67D49-97C8-3E44-9FCE-B4707FA7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D04-8351-DF4F-BD1F-A547C9DB95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4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17384-87F2-CB42-82E5-55BF80E0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C5E896-A0E6-C94E-AD7D-A373281D7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342D45-3C99-9F4A-A2E2-10A4C2E00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A0F-1773-6E4A-936D-8C6D8BEDA9B7}" type="datetimeFigureOut">
              <a:rPr lang="es-ES" smtClean="0"/>
              <a:t>23/11/20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80306F-791C-014C-A1D5-A7B99CF31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972C67-E721-E247-9729-04BADDC8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D04-8351-DF4F-BD1F-A547C9DB95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35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D5646D-349A-F04F-82E9-61310958D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CCD80B-AF91-3D4D-9FCD-8D2A02F2C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CC91B0-0EE5-EA40-A017-9B5EDEA8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A0F-1773-6E4A-936D-8C6D8BEDA9B7}" type="datetimeFigureOut">
              <a:rPr lang="es-ES" smtClean="0"/>
              <a:t>23/11/20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B32B21-99B5-5249-A8A0-1E3CE3265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E95E89-751D-9B48-ABAD-E3B536A9F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D04-8351-DF4F-BD1F-A547C9DB95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82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9682A-F2BD-9D41-B3A7-6E8A805EE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13599D-9C16-3D4F-8766-D6900CD81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903049-026D-5348-A888-C5E85F48B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A0F-1773-6E4A-936D-8C6D8BEDA9B7}" type="datetimeFigureOut">
              <a:rPr lang="es-ES" smtClean="0"/>
              <a:t>23/11/20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82FD38-43D2-8145-BEFA-44042472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8D03A4-34FB-8048-831E-A3FCAD14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D04-8351-DF4F-BD1F-A547C9DB95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30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130E0-2C35-6740-8964-0488C060A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8FDD5E-5AC3-A143-A7E5-10807F0C4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CA9DAD-C1EA-134F-943D-DB311843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A0F-1773-6E4A-936D-8C6D8BEDA9B7}" type="datetimeFigureOut">
              <a:rPr lang="es-ES" smtClean="0"/>
              <a:t>23/11/20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5CBE19-4BF7-A74B-BD44-CAEFCCE2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266A1F-9E82-7146-8B35-63CB6CF6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D04-8351-DF4F-BD1F-A547C9DB95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97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493E5-21F0-244F-BDDF-8D5622ECD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3E2581-97C6-3C42-BB55-43CA574CE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6CA116-EEF7-8B45-B6E9-670A646CE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4FBFE8-7551-244F-84CE-14434F4AB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A0F-1773-6E4A-936D-8C6D8BEDA9B7}" type="datetimeFigureOut">
              <a:rPr lang="es-ES" smtClean="0"/>
              <a:t>23/11/20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BFB8C6-B4E1-C74A-A58E-0017ABFA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82107-44EB-4D4C-96AE-92A24F6F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D04-8351-DF4F-BD1F-A547C9DB95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912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848E2-565A-7D4D-BED4-787D016F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0F2659-6FCF-D143-BB27-FBEE6044B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33C94B-B0C9-B44C-B5FC-EAFCCB371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E2A39F8-804C-1E49-BF56-5239BC35F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776E48-65A2-D84F-BEEB-7D19EA83A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355CA6-78E0-9F47-9457-98CB6897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A0F-1773-6E4A-936D-8C6D8BEDA9B7}" type="datetimeFigureOut">
              <a:rPr lang="es-ES" smtClean="0"/>
              <a:t>23/11/20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F6623E-2A98-6D4A-8783-E25870DC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E44E4D5-0BE1-844C-8CB2-FFE911F0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D04-8351-DF4F-BD1F-A547C9DB95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54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EFDD3-DBA8-0D4E-87D3-8491C383C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C79880-69DA-6945-8B65-45689DEF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A0F-1773-6E4A-936D-8C6D8BEDA9B7}" type="datetimeFigureOut">
              <a:rPr lang="es-ES" smtClean="0"/>
              <a:t>23/11/20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A2DFAD-6BE4-3D49-8C25-E4E8F42E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D20638-3496-6246-B225-8D5004BD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D04-8351-DF4F-BD1F-A547C9DB95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53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9A00CAF-30C0-3949-850F-64922787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A0F-1773-6E4A-936D-8C6D8BEDA9B7}" type="datetimeFigureOut">
              <a:rPr lang="es-ES" smtClean="0"/>
              <a:t>23/11/20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716149-93C0-6F4A-8A50-7467234D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6F5B54-F5C3-C948-9875-44F82369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D04-8351-DF4F-BD1F-A547C9DB95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8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8F68E-3865-ED43-93D2-6E496460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D59D08-5988-5043-8293-674455D51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0B1A81-EF0D-1345-89EF-D0CC2FFDF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3E4C57-5D02-954E-8632-567E80DA1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A0F-1773-6E4A-936D-8C6D8BEDA9B7}" type="datetimeFigureOut">
              <a:rPr lang="es-ES" smtClean="0"/>
              <a:t>23/11/20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C605C5-DE5F-0549-829C-557EB30C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9E430A-AA76-EF4E-8E5E-C23B2B29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D04-8351-DF4F-BD1F-A547C9DB95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78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967A5C-FE74-1F4F-9A02-19B2640A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405F7FF-C066-DB43-AF33-527BBF810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DBBE43-46A7-A843-9BEF-AF29A39E3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678170-CF02-6043-B872-9EE0511A5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A0F-1773-6E4A-936D-8C6D8BEDA9B7}" type="datetimeFigureOut">
              <a:rPr lang="es-ES" smtClean="0"/>
              <a:t>23/11/20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BD10E4-54CE-024C-A847-B8430E4D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5728C2-D07E-7348-841D-4CA315C3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D04-8351-DF4F-BD1F-A547C9DB95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1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58A99F-3C62-B94B-96C0-08F0B7D1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D023-EA12-CC4F-A33C-9A4BA8D99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B0141D-3AC3-544F-A971-ADD6A0395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A1A0F-1773-6E4A-936D-8C6D8BEDA9B7}" type="datetimeFigureOut">
              <a:rPr lang="es-ES" smtClean="0"/>
              <a:t>23/11/20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DDE1BF-0657-BC4E-A583-F2DC56E7E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0E1A54-690B-4042-BB64-D2F923974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34D04-8351-DF4F-BD1F-A547C9DB95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41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4.wdp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F196BA-D851-444C-8AAF-0E547B9FE922}"/>
              </a:ext>
            </a:extLst>
          </p:cNvPr>
          <p:cNvSpPr txBox="1"/>
          <p:nvPr/>
        </p:nvSpPr>
        <p:spPr>
          <a:xfrm>
            <a:off x="1603774" y="2351782"/>
            <a:ext cx="97129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>
                <a:latin typeface="Janda Manatee Solid" panose="02000506000000020004" pitchFamily="2" charset="77"/>
              </a:rPr>
              <a:t>CREAMOS MATERIAL</a:t>
            </a:r>
          </a:p>
          <a:p>
            <a:pPr algn="ctr"/>
            <a:r>
              <a:rPr lang="es-ES" sz="3200" dirty="0">
                <a:latin typeface="Janda Manatee Solid" panose="02000506000000020004" pitchFamily="2" charset="77"/>
              </a:rPr>
              <a:t>BASADO EN IDEAS DE LA METODOLOGÍA TEACCH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53457C3-D207-9A4C-8046-D9DC3C932234}"/>
              </a:ext>
            </a:extLst>
          </p:cNvPr>
          <p:cNvSpPr txBox="1"/>
          <p:nvPr/>
        </p:nvSpPr>
        <p:spPr>
          <a:xfrm>
            <a:off x="4889371" y="5937844"/>
            <a:ext cx="2770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latin typeface="Janda Manatee Solid" panose="02000506000000020004" pitchFamily="2" charset="77"/>
              </a:rPr>
              <a:t>Teresa Sánchez Valdés</a:t>
            </a:r>
          </a:p>
          <a:p>
            <a:pPr algn="ctr"/>
            <a:r>
              <a:rPr lang="es-ES" sz="2000" dirty="0">
                <a:latin typeface="Janda Manatee Solid" panose="02000506000000020004" pitchFamily="2" charset="77"/>
              </a:rPr>
              <a:t>@</a:t>
            </a:r>
            <a:r>
              <a:rPr lang="es-ES" sz="2000" dirty="0" err="1">
                <a:latin typeface="Janda Manatee Solid" panose="02000506000000020004" pitchFamily="2" charset="77"/>
              </a:rPr>
              <a:t>entre_tea</a:t>
            </a:r>
            <a:endParaRPr lang="es-ES" sz="2000" dirty="0">
              <a:latin typeface="Janda Manatee Solid" panose="02000506000000020004" pitchFamily="2" charset="77"/>
            </a:endParaRPr>
          </a:p>
        </p:txBody>
      </p:sp>
      <p:pic>
        <p:nvPicPr>
          <p:cNvPr id="8194" name="Picture 2" descr="Recursos y Materiales didácticos para profesores - Kumubox.com">
            <a:extLst>
              <a:ext uri="{FF2B5EF4-FFF2-40B4-BE49-F238E27FC236}">
                <a16:creationId xmlns:a16="http://schemas.microsoft.com/office/drawing/2014/main" id="{6CA72082-680A-E34A-B7E7-B2C6FAB52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121" y="425567"/>
            <a:ext cx="5669757" cy="130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5460358-7CEE-734B-8539-D94189B9DCB1}"/>
              </a:ext>
            </a:extLst>
          </p:cNvPr>
          <p:cNvSpPr txBox="1"/>
          <p:nvPr/>
        </p:nvSpPr>
        <p:spPr>
          <a:xfrm>
            <a:off x="2172406" y="4094756"/>
            <a:ext cx="83567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>
                <a:solidFill>
                  <a:srgbClr val="7030A0"/>
                </a:solidFill>
                <a:latin typeface="Janda Manatee Solid" panose="02000506000000020004" pitchFamily="2" charset="77"/>
              </a:rPr>
              <a:t>5 ideas para trasladar a tu aula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3E5717A4-E5C5-5F49-AAFB-D0A241D42C41}"/>
              </a:ext>
            </a:extLst>
          </p:cNvPr>
          <p:cNvSpPr/>
          <p:nvPr/>
        </p:nvSpPr>
        <p:spPr>
          <a:xfrm>
            <a:off x="1000125" y="1843088"/>
            <a:ext cx="10701338" cy="3429000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377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91800D-B457-4347-9142-66CE4A8C990C}"/>
              </a:ext>
            </a:extLst>
          </p:cNvPr>
          <p:cNvSpPr/>
          <p:nvPr/>
        </p:nvSpPr>
        <p:spPr>
          <a:xfrm>
            <a:off x="3076022" y="212728"/>
            <a:ext cx="7783040" cy="2561116"/>
          </a:xfrm>
          <a:prstGeom prst="rect">
            <a:avLst/>
          </a:prstGeom>
          <a:solidFill>
            <a:srgbClr val="F8F07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695A9BB-E9FC-D94B-B60B-E3480ABF3602}"/>
              </a:ext>
            </a:extLst>
          </p:cNvPr>
          <p:cNvSpPr/>
          <p:nvPr/>
        </p:nvSpPr>
        <p:spPr>
          <a:xfrm>
            <a:off x="3076022" y="2773843"/>
            <a:ext cx="1945760" cy="18819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8BAE9E3-BB4D-034E-A375-AD1FCE497880}"/>
              </a:ext>
            </a:extLst>
          </p:cNvPr>
          <p:cNvSpPr/>
          <p:nvPr/>
        </p:nvSpPr>
        <p:spPr>
          <a:xfrm>
            <a:off x="5021782" y="2773843"/>
            <a:ext cx="1945760" cy="18819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E58CE51-64B4-E841-BAEA-CFA2192B605E}"/>
              </a:ext>
            </a:extLst>
          </p:cNvPr>
          <p:cNvSpPr/>
          <p:nvPr/>
        </p:nvSpPr>
        <p:spPr>
          <a:xfrm>
            <a:off x="6967542" y="2773843"/>
            <a:ext cx="1945760" cy="18819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EAC021F-FDDB-BF4F-A001-30186D42F5B6}"/>
              </a:ext>
            </a:extLst>
          </p:cNvPr>
          <p:cNvSpPr/>
          <p:nvPr/>
        </p:nvSpPr>
        <p:spPr>
          <a:xfrm>
            <a:off x="8913302" y="2773843"/>
            <a:ext cx="1945760" cy="18819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D19C289-E63C-8743-B6A1-C810DDB36B78}"/>
              </a:ext>
            </a:extLst>
          </p:cNvPr>
          <p:cNvSpPr/>
          <p:nvPr/>
        </p:nvSpPr>
        <p:spPr>
          <a:xfrm>
            <a:off x="1188738" y="4796536"/>
            <a:ext cx="1945760" cy="1881963"/>
          </a:xfrm>
          <a:prstGeom prst="rect">
            <a:avLst/>
          </a:prstGeom>
          <a:solidFill>
            <a:srgbClr val="F8F07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54D467-8A60-934A-A189-C352489FF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422" y="305707"/>
            <a:ext cx="2375158" cy="237515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05B8630-863C-2441-83C2-96297666C476}"/>
              </a:ext>
            </a:extLst>
          </p:cNvPr>
          <p:cNvSpPr txBox="1"/>
          <p:nvPr/>
        </p:nvSpPr>
        <p:spPr>
          <a:xfrm>
            <a:off x="3265108" y="891881"/>
            <a:ext cx="4342856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1800000" lon="0" rev="0"/>
              </a:camera>
              <a:lightRig rig="threePt" dir="t"/>
            </a:scene3d>
          </a:bodyPr>
          <a:lstStyle/>
          <a:p>
            <a:pPr algn="ctr"/>
            <a:r>
              <a:rPr lang="es-ES" sz="4000" dirty="0">
                <a:latin typeface="Janda Manatee Solid" panose="02000506000000020004" pitchFamily="2" charset="77"/>
              </a:rPr>
              <a:t>¿QUÉ HAY EN EL </a:t>
            </a:r>
          </a:p>
          <a:p>
            <a:pPr algn="ctr"/>
            <a:r>
              <a:rPr lang="es-ES" sz="4000" dirty="0">
                <a:latin typeface="Janda Manatee Solid" panose="02000506000000020004" pitchFamily="2" charset="77"/>
              </a:rPr>
              <a:t>COLEGIO?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C458E15-4DAB-CC4F-8CBC-A162334FBF90}"/>
              </a:ext>
            </a:extLst>
          </p:cNvPr>
          <p:cNvSpPr/>
          <p:nvPr/>
        </p:nvSpPr>
        <p:spPr>
          <a:xfrm>
            <a:off x="3663800" y="4825112"/>
            <a:ext cx="1945760" cy="1881963"/>
          </a:xfrm>
          <a:prstGeom prst="rect">
            <a:avLst/>
          </a:prstGeom>
          <a:solidFill>
            <a:srgbClr val="F8F07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239F6D-808E-E949-8256-C50DA8134871}"/>
              </a:ext>
            </a:extLst>
          </p:cNvPr>
          <p:cNvSpPr/>
          <p:nvPr/>
        </p:nvSpPr>
        <p:spPr>
          <a:xfrm>
            <a:off x="6015812" y="4823819"/>
            <a:ext cx="1945760" cy="1881963"/>
          </a:xfrm>
          <a:prstGeom prst="rect">
            <a:avLst/>
          </a:prstGeom>
          <a:solidFill>
            <a:srgbClr val="F8F07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5B13EF4-0A0F-6041-AEB0-124CCDFF52E2}"/>
              </a:ext>
            </a:extLst>
          </p:cNvPr>
          <p:cNvSpPr/>
          <p:nvPr/>
        </p:nvSpPr>
        <p:spPr>
          <a:xfrm>
            <a:off x="8897126" y="4763309"/>
            <a:ext cx="1945760" cy="1881963"/>
          </a:xfrm>
          <a:prstGeom prst="rect">
            <a:avLst/>
          </a:prstGeom>
          <a:solidFill>
            <a:srgbClr val="F8F07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3B00402-B634-074F-B640-D5E2CE788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008" y="5100051"/>
            <a:ext cx="1215942" cy="121594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2203EEA-4219-0945-9069-E34EBE2E2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349" y="5075859"/>
            <a:ext cx="1310465" cy="131046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F5A3F0C-AFBB-5046-A23D-74772E57B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833" y="5054221"/>
            <a:ext cx="1158346" cy="115834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70662FC-551B-5B4C-B104-DCAA01223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435" y="5086530"/>
            <a:ext cx="1165811" cy="1165811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DEE1797B-80BD-3246-B850-3040A3A9AE97}"/>
              </a:ext>
            </a:extLst>
          </p:cNvPr>
          <p:cNvSpPr/>
          <p:nvPr/>
        </p:nvSpPr>
        <p:spPr>
          <a:xfrm>
            <a:off x="81505" y="305707"/>
            <a:ext cx="125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Janda Manatee Solid" panose="02000506000000020004" pitchFamily="2" charset="77"/>
              </a:rPr>
              <a:t>OPCIÓN 2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69AE455-84F1-3340-BEDD-4F95EF06C815}"/>
              </a:ext>
            </a:extLst>
          </p:cNvPr>
          <p:cNvSpPr/>
          <p:nvPr/>
        </p:nvSpPr>
        <p:spPr>
          <a:xfrm>
            <a:off x="3330641" y="3453214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latin typeface="Massallera" panose="02000000000000000000" pitchFamily="2" charset="0"/>
              </a:rPr>
              <a:t>libreta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F677257-AB2C-7B44-A91F-F8E4485CEF9A}"/>
              </a:ext>
            </a:extLst>
          </p:cNvPr>
          <p:cNvSpPr/>
          <p:nvPr/>
        </p:nvSpPr>
        <p:spPr>
          <a:xfrm>
            <a:off x="5218603" y="3536655"/>
            <a:ext cx="1486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latin typeface="Massallera" panose="02000000000000000000" pitchFamily="2" charset="0"/>
              </a:rPr>
              <a:t>pinturas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3DAB370-5CCA-0C42-B40F-5E3B20EA52D3}"/>
              </a:ext>
            </a:extLst>
          </p:cNvPr>
          <p:cNvSpPr/>
          <p:nvPr/>
        </p:nvSpPr>
        <p:spPr>
          <a:xfrm>
            <a:off x="7043734" y="3565335"/>
            <a:ext cx="1853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latin typeface="Massallera" panose="02000000000000000000" pitchFamily="2" charset="0"/>
              </a:rPr>
              <a:t>calculadora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E9150BE-30D9-F040-9777-C0BD247DD318}"/>
              </a:ext>
            </a:extLst>
          </p:cNvPr>
          <p:cNvSpPr/>
          <p:nvPr/>
        </p:nvSpPr>
        <p:spPr>
          <a:xfrm>
            <a:off x="9382311" y="3544357"/>
            <a:ext cx="933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latin typeface="Massallera" panose="02000000000000000000" pitchFamily="2" charset="0"/>
              </a:rPr>
              <a:t>ábaco</a:t>
            </a:r>
          </a:p>
        </p:txBody>
      </p:sp>
    </p:spTree>
    <p:extLst>
      <p:ext uri="{BB962C8B-B14F-4D97-AF65-F5344CB8AC3E}">
        <p14:creationId xmlns:p14="http://schemas.microsoft.com/office/powerpoint/2010/main" val="3245954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91800D-B457-4347-9142-66CE4A8C990C}"/>
              </a:ext>
            </a:extLst>
          </p:cNvPr>
          <p:cNvSpPr/>
          <p:nvPr/>
        </p:nvSpPr>
        <p:spPr>
          <a:xfrm>
            <a:off x="3076022" y="212728"/>
            <a:ext cx="7783040" cy="2561116"/>
          </a:xfrm>
          <a:prstGeom prst="rect">
            <a:avLst/>
          </a:prstGeom>
          <a:solidFill>
            <a:srgbClr val="F8F07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695A9BB-E9FC-D94B-B60B-E3480ABF3602}"/>
              </a:ext>
            </a:extLst>
          </p:cNvPr>
          <p:cNvSpPr/>
          <p:nvPr/>
        </p:nvSpPr>
        <p:spPr>
          <a:xfrm>
            <a:off x="3076022" y="2773843"/>
            <a:ext cx="1945760" cy="1881963"/>
          </a:xfrm>
          <a:prstGeom prst="rect">
            <a:avLst/>
          </a:prstGeom>
          <a:solidFill>
            <a:srgbClr val="F8B27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8BAE9E3-BB4D-034E-A375-AD1FCE497880}"/>
              </a:ext>
            </a:extLst>
          </p:cNvPr>
          <p:cNvSpPr/>
          <p:nvPr/>
        </p:nvSpPr>
        <p:spPr>
          <a:xfrm>
            <a:off x="5021782" y="2773843"/>
            <a:ext cx="1945760" cy="1881963"/>
          </a:xfrm>
          <a:prstGeom prst="rect">
            <a:avLst/>
          </a:prstGeom>
          <a:solidFill>
            <a:srgbClr val="F89FA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E58CE51-64B4-E841-BAEA-CFA2192B605E}"/>
              </a:ext>
            </a:extLst>
          </p:cNvPr>
          <p:cNvSpPr/>
          <p:nvPr/>
        </p:nvSpPr>
        <p:spPr>
          <a:xfrm>
            <a:off x="6967542" y="2773843"/>
            <a:ext cx="1945760" cy="1881963"/>
          </a:xfrm>
          <a:prstGeom prst="rect">
            <a:avLst/>
          </a:prstGeom>
          <a:solidFill>
            <a:srgbClr val="BAB0F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EAC021F-FDDB-BF4F-A001-30186D42F5B6}"/>
              </a:ext>
            </a:extLst>
          </p:cNvPr>
          <p:cNvSpPr/>
          <p:nvPr/>
        </p:nvSpPr>
        <p:spPr>
          <a:xfrm>
            <a:off x="8913302" y="2773843"/>
            <a:ext cx="1945760" cy="1881963"/>
          </a:xfrm>
          <a:prstGeom prst="rect">
            <a:avLst/>
          </a:prstGeom>
          <a:solidFill>
            <a:srgbClr val="8DDAF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D19C289-E63C-8743-B6A1-C810DDB36B78}"/>
              </a:ext>
            </a:extLst>
          </p:cNvPr>
          <p:cNvSpPr/>
          <p:nvPr/>
        </p:nvSpPr>
        <p:spPr>
          <a:xfrm>
            <a:off x="1188738" y="4796536"/>
            <a:ext cx="1945760" cy="1881963"/>
          </a:xfrm>
          <a:prstGeom prst="rect">
            <a:avLst/>
          </a:prstGeom>
          <a:solidFill>
            <a:srgbClr val="F8B27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54D467-8A60-934A-A189-C352489FF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422" y="305707"/>
            <a:ext cx="2375158" cy="237515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05B8630-863C-2441-83C2-96297666C476}"/>
              </a:ext>
            </a:extLst>
          </p:cNvPr>
          <p:cNvSpPr txBox="1"/>
          <p:nvPr/>
        </p:nvSpPr>
        <p:spPr>
          <a:xfrm>
            <a:off x="3265108" y="891881"/>
            <a:ext cx="4342856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1800000" lon="0" rev="0"/>
              </a:camera>
              <a:lightRig rig="threePt" dir="t"/>
            </a:scene3d>
          </a:bodyPr>
          <a:lstStyle/>
          <a:p>
            <a:pPr algn="ctr"/>
            <a:r>
              <a:rPr lang="es-ES" sz="4000" dirty="0">
                <a:latin typeface="Janda Manatee Solid" panose="02000506000000020004" pitchFamily="2" charset="77"/>
              </a:rPr>
              <a:t>¿QUÉ HAY EN EL </a:t>
            </a:r>
          </a:p>
          <a:p>
            <a:pPr algn="ctr"/>
            <a:r>
              <a:rPr lang="es-ES" sz="4000" dirty="0">
                <a:latin typeface="Janda Manatee Solid" panose="02000506000000020004" pitchFamily="2" charset="77"/>
              </a:rPr>
              <a:t>COLEGIO?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C458E15-4DAB-CC4F-8CBC-A162334FBF90}"/>
              </a:ext>
            </a:extLst>
          </p:cNvPr>
          <p:cNvSpPr/>
          <p:nvPr/>
        </p:nvSpPr>
        <p:spPr>
          <a:xfrm>
            <a:off x="3663800" y="4825112"/>
            <a:ext cx="1945760" cy="1881963"/>
          </a:xfrm>
          <a:prstGeom prst="rect">
            <a:avLst/>
          </a:prstGeom>
          <a:solidFill>
            <a:srgbClr val="F89FA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239F6D-808E-E949-8256-C50DA8134871}"/>
              </a:ext>
            </a:extLst>
          </p:cNvPr>
          <p:cNvSpPr/>
          <p:nvPr/>
        </p:nvSpPr>
        <p:spPr>
          <a:xfrm>
            <a:off x="6015812" y="4823819"/>
            <a:ext cx="1945760" cy="1881963"/>
          </a:xfrm>
          <a:prstGeom prst="rect">
            <a:avLst/>
          </a:prstGeom>
          <a:solidFill>
            <a:srgbClr val="BAB0F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5B13EF4-0A0F-6041-AEB0-124CCDFF52E2}"/>
              </a:ext>
            </a:extLst>
          </p:cNvPr>
          <p:cNvSpPr/>
          <p:nvPr/>
        </p:nvSpPr>
        <p:spPr>
          <a:xfrm>
            <a:off x="8897126" y="4763309"/>
            <a:ext cx="1945760" cy="1881963"/>
          </a:xfrm>
          <a:prstGeom prst="rect">
            <a:avLst/>
          </a:prstGeom>
          <a:solidFill>
            <a:srgbClr val="8DDAF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3B00402-B634-074F-B640-D5E2CE788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008" y="5100051"/>
            <a:ext cx="1215942" cy="121594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2203EEA-4219-0945-9069-E34EBE2E2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349" y="5075859"/>
            <a:ext cx="1310465" cy="131046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F5A3F0C-AFBB-5046-A23D-74772E57B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833" y="5054221"/>
            <a:ext cx="1158346" cy="115834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70662FC-551B-5B4C-B104-DCAA01223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435" y="5086530"/>
            <a:ext cx="1165811" cy="1165811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DEE1797B-80BD-3246-B850-3040A3A9AE97}"/>
              </a:ext>
            </a:extLst>
          </p:cNvPr>
          <p:cNvSpPr/>
          <p:nvPr/>
        </p:nvSpPr>
        <p:spPr>
          <a:xfrm>
            <a:off x="81505" y="305707"/>
            <a:ext cx="125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Janda Manatee Solid" panose="02000506000000020004" pitchFamily="2" charset="77"/>
              </a:rPr>
              <a:t>OPCIÓN 3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69AE455-84F1-3340-BEDD-4F95EF06C815}"/>
              </a:ext>
            </a:extLst>
          </p:cNvPr>
          <p:cNvSpPr/>
          <p:nvPr/>
        </p:nvSpPr>
        <p:spPr>
          <a:xfrm>
            <a:off x="3330641" y="3453214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latin typeface="Massallera" panose="02000000000000000000" pitchFamily="2" charset="0"/>
              </a:rPr>
              <a:t>libreta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F677257-AB2C-7B44-A91F-F8E4485CEF9A}"/>
              </a:ext>
            </a:extLst>
          </p:cNvPr>
          <p:cNvSpPr/>
          <p:nvPr/>
        </p:nvSpPr>
        <p:spPr>
          <a:xfrm>
            <a:off x="5218603" y="3536655"/>
            <a:ext cx="1486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latin typeface="Massallera" panose="02000000000000000000" pitchFamily="2" charset="0"/>
              </a:rPr>
              <a:t>pinturas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3DAB370-5CCA-0C42-B40F-5E3B20EA52D3}"/>
              </a:ext>
            </a:extLst>
          </p:cNvPr>
          <p:cNvSpPr/>
          <p:nvPr/>
        </p:nvSpPr>
        <p:spPr>
          <a:xfrm>
            <a:off x="7043734" y="3565335"/>
            <a:ext cx="1853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latin typeface="Massallera" panose="02000000000000000000" pitchFamily="2" charset="0"/>
              </a:rPr>
              <a:t>calculadora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E9150BE-30D9-F040-9777-C0BD247DD318}"/>
              </a:ext>
            </a:extLst>
          </p:cNvPr>
          <p:cNvSpPr/>
          <p:nvPr/>
        </p:nvSpPr>
        <p:spPr>
          <a:xfrm>
            <a:off x="9382311" y="3544357"/>
            <a:ext cx="933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latin typeface="Massallera" panose="02000000000000000000" pitchFamily="2" charset="0"/>
              </a:rPr>
              <a:t>ábaco</a:t>
            </a:r>
          </a:p>
        </p:txBody>
      </p:sp>
    </p:spTree>
    <p:extLst>
      <p:ext uri="{BB962C8B-B14F-4D97-AF65-F5344CB8AC3E}">
        <p14:creationId xmlns:p14="http://schemas.microsoft.com/office/powerpoint/2010/main" val="14368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91800D-B457-4347-9142-66CE4A8C990C}"/>
              </a:ext>
            </a:extLst>
          </p:cNvPr>
          <p:cNvSpPr/>
          <p:nvPr/>
        </p:nvSpPr>
        <p:spPr>
          <a:xfrm>
            <a:off x="3076022" y="212728"/>
            <a:ext cx="7783040" cy="2561116"/>
          </a:xfrm>
          <a:prstGeom prst="rect">
            <a:avLst/>
          </a:prstGeom>
          <a:solidFill>
            <a:srgbClr val="F8F07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695A9BB-E9FC-D94B-B60B-E3480ABF3602}"/>
              </a:ext>
            </a:extLst>
          </p:cNvPr>
          <p:cNvSpPr/>
          <p:nvPr/>
        </p:nvSpPr>
        <p:spPr>
          <a:xfrm>
            <a:off x="3076022" y="2773843"/>
            <a:ext cx="1945760" cy="1881963"/>
          </a:xfrm>
          <a:prstGeom prst="rect">
            <a:avLst/>
          </a:prstGeom>
          <a:solidFill>
            <a:srgbClr val="F8B27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8BAE9E3-BB4D-034E-A375-AD1FCE497880}"/>
              </a:ext>
            </a:extLst>
          </p:cNvPr>
          <p:cNvSpPr/>
          <p:nvPr/>
        </p:nvSpPr>
        <p:spPr>
          <a:xfrm>
            <a:off x="5021782" y="2773843"/>
            <a:ext cx="1945760" cy="1881963"/>
          </a:xfrm>
          <a:prstGeom prst="rect">
            <a:avLst/>
          </a:prstGeom>
          <a:solidFill>
            <a:srgbClr val="F89FA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E58CE51-64B4-E841-BAEA-CFA2192B605E}"/>
              </a:ext>
            </a:extLst>
          </p:cNvPr>
          <p:cNvSpPr/>
          <p:nvPr/>
        </p:nvSpPr>
        <p:spPr>
          <a:xfrm>
            <a:off x="6967542" y="2773843"/>
            <a:ext cx="1945760" cy="1881963"/>
          </a:xfrm>
          <a:prstGeom prst="rect">
            <a:avLst/>
          </a:prstGeom>
          <a:solidFill>
            <a:srgbClr val="BAB0F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EAC021F-FDDB-BF4F-A001-30186D42F5B6}"/>
              </a:ext>
            </a:extLst>
          </p:cNvPr>
          <p:cNvSpPr/>
          <p:nvPr/>
        </p:nvSpPr>
        <p:spPr>
          <a:xfrm>
            <a:off x="8913302" y="2773843"/>
            <a:ext cx="1945760" cy="1881963"/>
          </a:xfrm>
          <a:prstGeom prst="rect">
            <a:avLst/>
          </a:prstGeom>
          <a:solidFill>
            <a:srgbClr val="8DDAF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D19C289-E63C-8743-B6A1-C810DDB36B78}"/>
              </a:ext>
            </a:extLst>
          </p:cNvPr>
          <p:cNvSpPr/>
          <p:nvPr/>
        </p:nvSpPr>
        <p:spPr>
          <a:xfrm>
            <a:off x="1188738" y="4796536"/>
            <a:ext cx="1945760" cy="1881963"/>
          </a:xfrm>
          <a:prstGeom prst="rect">
            <a:avLst/>
          </a:prstGeom>
          <a:solidFill>
            <a:srgbClr val="F8B27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54D467-8A60-934A-A189-C352489FF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422" y="305707"/>
            <a:ext cx="2375158" cy="2375158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5C458E15-4DAB-CC4F-8CBC-A162334FBF90}"/>
              </a:ext>
            </a:extLst>
          </p:cNvPr>
          <p:cNvSpPr/>
          <p:nvPr/>
        </p:nvSpPr>
        <p:spPr>
          <a:xfrm>
            <a:off x="3663800" y="4825112"/>
            <a:ext cx="1945760" cy="1881963"/>
          </a:xfrm>
          <a:prstGeom prst="rect">
            <a:avLst/>
          </a:prstGeom>
          <a:solidFill>
            <a:srgbClr val="F89FA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239F6D-808E-E949-8256-C50DA8134871}"/>
              </a:ext>
            </a:extLst>
          </p:cNvPr>
          <p:cNvSpPr/>
          <p:nvPr/>
        </p:nvSpPr>
        <p:spPr>
          <a:xfrm>
            <a:off x="6015812" y="4823819"/>
            <a:ext cx="1945760" cy="1881963"/>
          </a:xfrm>
          <a:prstGeom prst="rect">
            <a:avLst/>
          </a:prstGeom>
          <a:solidFill>
            <a:srgbClr val="BAB0F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5B13EF4-0A0F-6041-AEB0-124CCDFF52E2}"/>
              </a:ext>
            </a:extLst>
          </p:cNvPr>
          <p:cNvSpPr/>
          <p:nvPr/>
        </p:nvSpPr>
        <p:spPr>
          <a:xfrm>
            <a:off x="8897126" y="4763309"/>
            <a:ext cx="1945760" cy="1881963"/>
          </a:xfrm>
          <a:prstGeom prst="rect">
            <a:avLst/>
          </a:prstGeom>
          <a:solidFill>
            <a:srgbClr val="8DDAF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3B00402-B634-074F-B640-D5E2CE788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769" y="5025766"/>
            <a:ext cx="1215942" cy="121594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2203EEA-4219-0945-9069-E34EBE2E2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459" y="4952137"/>
            <a:ext cx="1310465" cy="131046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F5A3F0C-AFBB-5046-A23D-74772E57B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833" y="5054221"/>
            <a:ext cx="1158346" cy="115834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70662FC-551B-5B4C-B104-DCAA01223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435" y="5086530"/>
            <a:ext cx="1165811" cy="1165811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DEE1797B-80BD-3246-B850-3040A3A9AE97}"/>
              </a:ext>
            </a:extLst>
          </p:cNvPr>
          <p:cNvSpPr/>
          <p:nvPr/>
        </p:nvSpPr>
        <p:spPr>
          <a:xfrm>
            <a:off x="81505" y="305707"/>
            <a:ext cx="125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Janda Manatee Solid" panose="02000506000000020004" pitchFamily="2" charset="77"/>
              </a:rPr>
              <a:t>OPCIÓN 4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E9150BE-30D9-F040-9777-C0BD247DD318}"/>
              </a:ext>
            </a:extLst>
          </p:cNvPr>
          <p:cNvSpPr/>
          <p:nvPr/>
        </p:nvSpPr>
        <p:spPr>
          <a:xfrm>
            <a:off x="9419547" y="6205982"/>
            <a:ext cx="933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latin typeface="Massallera" panose="02000000000000000000" pitchFamily="2" charset="0"/>
              </a:rPr>
              <a:t>ábaco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2B26C03-16C9-BA48-B655-F3E75E93BF69}"/>
              </a:ext>
            </a:extLst>
          </p:cNvPr>
          <p:cNvSpPr/>
          <p:nvPr/>
        </p:nvSpPr>
        <p:spPr>
          <a:xfrm>
            <a:off x="1655727" y="6315993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latin typeface="Massallera" panose="02000000000000000000" pitchFamily="2" charset="0"/>
              </a:rPr>
              <a:t>libreta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A04F840C-9B75-A543-B7DA-20A7D94AAF9C}"/>
              </a:ext>
            </a:extLst>
          </p:cNvPr>
          <p:cNvSpPr/>
          <p:nvPr/>
        </p:nvSpPr>
        <p:spPr>
          <a:xfrm>
            <a:off x="4010978" y="6315993"/>
            <a:ext cx="1486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latin typeface="Massallera" panose="02000000000000000000" pitchFamily="2" charset="0"/>
              </a:rPr>
              <a:t>pinturas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FE2B7DC-8A59-024A-98AC-002817AA0067}"/>
              </a:ext>
            </a:extLst>
          </p:cNvPr>
          <p:cNvSpPr/>
          <p:nvPr/>
        </p:nvSpPr>
        <p:spPr>
          <a:xfrm>
            <a:off x="6067033" y="6311908"/>
            <a:ext cx="1853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latin typeface="Massallera" panose="02000000000000000000" pitchFamily="2" charset="0"/>
              </a:rPr>
              <a:t>calculadora</a:t>
            </a:r>
          </a:p>
        </p:txBody>
      </p:sp>
    </p:spTree>
    <p:extLst>
      <p:ext uri="{BB962C8B-B14F-4D97-AF65-F5344CB8AC3E}">
        <p14:creationId xmlns:p14="http://schemas.microsoft.com/office/powerpoint/2010/main" val="350704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DE5F47-E48B-CF44-91B4-08E3AA377F4E}"/>
              </a:ext>
            </a:extLst>
          </p:cNvPr>
          <p:cNvSpPr txBox="1"/>
          <p:nvPr/>
        </p:nvSpPr>
        <p:spPr>
          <a:xfrm>
            <a:off x="326783" y="259199"/>
            <a:ext cx="125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Janda Manatee Solid" panose="02000506000000020004" pitchFamily="2" charset="77"/>
              </a:rPr>
              <a:t>OPCIÓN 1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33D64482-CD9B-1E45-A5D3-B19BD6A69D1F}"/>
              </a:ext>
            </a:extLst>
          </p:cNvPr>
          <p:cNvSpPr/>
          <p:nvPr/>
        </p:nvSpPr>
        <p:spPr>
          <a:xfrm>
            <a:off x="952500" y="728663"/>
            <a:ext cx="5143500" cy="5643562"/>
          </a:xfrm>
          <a:prstGeom prst="roundRect">
            <a:avLst>
              <a:gd name="adj" fmla="val 12778"/>
            </a:avLst>
          </a:prstGeom>
          <a:solidFill>
            <a:srgbClr val="B0E389"/>
          </a:solidFill>
          <a:ln w="539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38E7CF32-D9A8-434A-BA22-F64F5F092CCD}"/>
              </a:ext>
            </a:extLst>
          </p:cNvPr>
          <p:cNvSpPr/>
          <p:nvPr/>
        </p:nvSpPr>
        <p:spPr>
          <a:xfrm>
            <a:off x="6534150" y="728663"/>
            <a:ext cx="5143500" cy="5643562"/>
          </a:xfrm>
          <a:prstGeom prst="roundRect">
            <a:avLst>
              <a:gd name="adj" fmla="val 12778"/>
            </a:avLst>
          </a:prstGeom>
          <a:solidFill>
            <a:srgbClr val="B0E389"/>
          </a:solidFill>
          <a:ln w="539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6867A2-5135-E040-A6E1-C3F3E7E03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897731"/>
            <a:ext cx="4876800" cy="4876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774DC22-B324-404F-AA90-8ECAF5006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990600"/>
            <a:ext cx="4876800" cy="48768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1A35CAE-CFA2-834C-884B-21D6DBA19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1040606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13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DE5F47-E48B-CF44-91B4-08E3AA377F4E}"/>
              </a:ext>
            </a:extLst>
          </p:cNvPr>
          <p:cNvSpPr txBox="1"/>
          <p:nvPr/>
        </p:nvSpPr>
        <p:spPr>
          <a:xfrm>
            <a:off x="326783" y="259199"/>
            <a:ext cx="125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Janda Manatee Solid" panose="02000506000000020004" pitchFamily="2" charset="77"/>
              </a:rPr>
              <a:t>OPCIÓN 1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774DC22-B324-404F-AA90-8ECAF5006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24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DE5F47-E48B-CF44-91B4-08E3AA377F4E}"/>
              </a:ext>
            </a:extLst>
          </p:cNvPr>
          <p:cNvSpPr txBox="1"/>
          <p:nvPr/>
        </p:nvSpPr>
        <p:spPr>
          <a:xfrm>
            <a:off x="326783" y="259199"/>
            <a:ext cx="125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Janda Manatee Solid" panose="02000506000000020004" pitchFamily="2" charset="77"/>
              </a:rPr>
              <a:t>OPCIÓN 2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33D64482-CD9B-1E45-A5D3-B19BD6A69D1F}"/>
              </a:ext>
            </a:extLst>
          </p:cNvPr>
          <p:cNvSpPr/>
          <p:nvPr/>
        </p:nvSpPr>
        <p:spPr>
          <a:xfrm>
            <a:off x="952500" y="728663"/>
            <a:ext cx="5143500" cy="5643562"/>
          </a:xfrm>
          <a:prstGeom prst="roundRect">
            <a:avLst>
              <a:gd name="adj" fmla="val 12778"/>
            </a:avLst>
          </a:prstGeom>
          <a:solidFill>
            <a:srgbClr val="B0E389"/>
          </a:solidFill>
          <a:ln w="539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6867A2-5135-E040-A6E1-C3F3E7E03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897731"/>
            <a:ext cx="4876800" cy="4876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774DC22-B324-404F-AA90-8ECAF5006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512" y="897731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40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DE5F47-E48B-CF44-91B4-08E3AA377F4E}"/>
              </a:ext>
            </a:extLst>
          </p:cNvPr>
          <p:cNvSpPr txBox="1"/>
          <p:nvPr/>
        </p:nvSpPr>
        <p:spPr>
          <a:xfrm>
            <a:off x="326783" y="259199"/>
            <a:ext cx="125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Janda Manatee Solid" panose="02000506000000020004" pitchFamily="2" charset="77"/>
              </a:rPr>
              <a:t>OPCIÓN 3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33D64482-CD9B-1E45-A5D3-B19BD6A69D1F}"/>
              </a:ext>
            </a:extLst>
          </p:cNvPr>
          <p:cNvSpPr/>
          <p:nvPr/>
        </p:nvSpPr>
        <p:spPr>
          <a:xfrm>
            <a:off x="952500" y="728663"/>
            <a:ext cx="5143500" cy="5643562"/>
          </a:xfrm>
          <a:prstGeom prst="roundRect">
            <a:avLst>
              <a:gd name="adj" fmla="val 12778"/>
            </a:avLst>
          </a:prstGeom>
          <a:solidFill>
            <a:srgbClr val="B0E389"/>
          </a:solidFill>
          <a:ln w="539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774DC22-B324-404F-AA90-8ECAF5006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538" y="728663"/>
            <a:ext cx="4876800" cy="48768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9488155-CAF8-9D4F-A888-45A24094D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9906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69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31021BC-A039-254F-BCCB-8E194DE14103}"/>
              </a:ext>
            </a:extLst>
          </p:cNvPr>
          <p:cNvSpPr/>
          <p:nvPr/>
        </p:nvSpPr>
        <p:spPr>
          <a:xfrm>
            <a:off x="1671638" y="1328738"/>
            <a:ext cx="3214687" cy="235743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D91A3AF-8F35-DC41-A7F9-9FDB4B042AE1}"/>
              </a:ext>
            </a:extLst>
          </p:cNvPr>
          <p:cNvSpPr/>
          <p:nvPr/>
        </p:nvSpPr>
        <p:spPr>
          <a:xfrm>
            <a:off x="4886324" y="1328738"/>
            <a:ext cx="4419601" cy="2357437"/>
          </a:xfrm>
          <a:prstGeom prst="rect">
            <a:avLst/>
          </a:prstGeom>
          <a:solidFill>
            <a:srgbClr val="B5EDF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4CB9404-19C7-6B49-98D7-B38C10867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662" y="1686440"/>
            <a:ext cx="1798637" cy="179863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34D6847-E560-AD4C-BDBE-2059DBC91DFB}"/>
              </a:ext>
            </a:extLst>
          </p:cNvPr>
          <p:cNvSpPr txBox="1"/>
          <p:nvPr/>
        </p:nvSpPr>
        <p:spPr>
          <a:xfrm>
            <a:off x="2876883" y="1485342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Janda Manatee Solid" panose="02000506000000020004" pitchFamily="2" charset="77"/>
              </a:rPr>
              <a:t>SILLA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035051F-5DA7-F34D-AFFD-37EC20688F87}"/>
              </a:ext>
            </a:extLst>
          </p:cNvPr>
          <p:cNvSpPr/>
          <p:nvPr/>
        </p:nvSpPr>
        <p:spPr>
          <a:xfrm>
            <a:off x="4178299" y="4043877"/>
            <a:ext cx="4419600" cy="2357437"/>
          </a:xfrm>
          <a:prstGeom prst="rect">
            <a:avLst/>
          </a:prstGeom>
          <a:solidFill>
            <a:srgbClr val="B5EDF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DFBFEBE-D17F-3A4B-BADA-8B8EA9C9310B}"/>
              </a:ext>
            </a:extLst>
          </p:cNvPr>
          <p:cNvSpPr txBox="1"/>
          <p:nvPr/>
        </p:nvSpPr>
        <p:spPr>
          <a:xfrm>
            <a:off x="5089377" y="4622430"/>
            <a:ext cx="27975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>
                <a:latin typeface="Janda Manatee Solid" panose="02000506000000020004" pitchFamily="2" charset="77"/>
              </a:rPr>
              <a:t>SILLA</a:t>
            </a:r>
          </a:p>
        </p:txBody>
      </p:sp>
    </p:spTree>
    <p:extLst>
      <p:ext uri="{BB962C8B-B14F-4D97-AF65-F5344CB8AC3E}">
        <p14:creationId xmlns:p14="http://schemas.microsoft.com/office/powerpoint/2010/main" val="1369654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31021BC-A039-254F-BCCB-8E194DE14103}"/>
              </a:ext>
            </a:extLst>
          </p:cNvPr>
          <p:cNvSpPr/>
          <p:nvPr/>
        </p:nvSpPr>
        <p:spPr>
          <a:xfrm>
            <a:off x="1671638" y="1328738"/>
            <a:ext cx="3214687" cy="235743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D91A3AF-8F35-DC41-A7F9-9FDB4B042AE1}"/>
              </a:ext>
            </a:extLst>
          </p:cNvPr>
          <p:cNvSpPr/>
          <p:nvPr/>
        </p:nvSpPr>
        <p:spPr>
          <a:xfrm>
            <a:off x="4886325" y="1328738"/>
            <a:ext cx="2219324" cy="23574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AD86D35-CADF-5246-B2EC-3FDF8D53676D}"/>
              </a:ext>
            </a:extLst>
          </p:cNvPr>
          <p:cNvSpPr/>
          <p:nvPr/>
        </p:nvSpPr>
        <p:spPr>
          <a:xfrm>
            <a:off x="7115174" y="1328738"/>
            <a:ext cx="2219324" cy="23574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4CB9404-19C7-6B49-98D7-B38C10867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662" y="1686440"/>
            <a:ext cx="1798637" cy="179863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34D6847-E560-AD4C-BDBE-2059DBC91DFB}"/>
              </a:ext>
            </a:extLst>
          </p:cNvPr>
          <p:cNvSpPr txBox="1"/>
          <p:nvPr/>
        </p:nvSpPr>
        <p:spPr>
          <a:xfrm>
            <a:off x="2876883" y="1485342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Janda Manatee Solid" panose="02000506000000020004" pitchFamily="2" charset="77"/>
              </a:rPr>
              <a:t>SILLA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035051F-5DA7-F34D-AFFD-37EC20688F87}"/>
              </a:ext>
            </a:extLst>
          </p:cNvPr>
          <p:cNvSpPr/>
          <p:nvPr/>
        </p:nvSpPr>
        <p:spPr>
          <a:xfrm>
            <a:off x="3095625" y="4043877"/>
            <a:ext cx="2219324" cy="2357437"/>
          </a:xfrm>
          <a:prstGeom prst="rect">
            <a:avLst/>
          </a:prstGeom>
          <a:solidFill>
            <a:srgbClr val="B5EDF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677A12-FAE6-3445-85C3-AF4DF4C2271D}"/>
              </a:ext>
            </a:extLst>
          </p:cNvPr>
          <p:cNvSpPr/>
          <p:nvPr/>
        </p:nvSpPr>
        <p:spPr>
          <a:xfrm>
            <a:off x="6681787" y="4043877"/>
            <a:ext cx="2219324" cy="2357437"/>
          </a:xfrm>
          <a:prstGeom prst="rect">
            <a:avLst/>
          </a:prstGeom>
          <a:solidFill>
            <a:srgbClr val="94AFF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DFBFEBE-D17F-3A4B-BADA-8B8EA9C9310B}"/>
              </a:ext>
            </a:extLst>
          </p:cNvPr>
          <p:cNvSpPr txBox="1"/>
          <p:nvPr/>
        </p:nvSpPr>
        <p:spPr>
          <a:xfrm>
            <a:off x="3549503" y="4613231"/>
            <a:ext cx="1156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>
                <a:latin typeface="Janda Manatee Solid" panose="02000506000000020004" pitchFamily="2" charset="77"/>
              </a:rPr>
              <a:t>SI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170CCED-9CE3-674F-AFF4-5B51B6C75543}"/>
              </a:ext>
            </a:extLst>
          </p:cNvPr>
          <p:cNvSpPr txBox="1"/>
          <p:nvPr/>
        </p:nvSpPr>
        <p:spPr>
          <a:xfrm>
            <a:off x="6878378" y="4622430"/>
            <a:ext cx="1826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>
                <a:latin typeface="Janda Manatee Solid" panose="02000506000000020004" pitchFamily="2" charset="77"/>
              </a:rPr>
              <a:t>LLA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E4CF50-A6AF-BC4A-A0A6-1AD18BD7104E}"/>
              </a:ext>
            </a:extLst>
          </p:cNvPr>
          <p:cNvSpPr txBox="1"/>
          <p:nvPr/>
        </p:nvSpPr>
        <p:spPr>
          <a:xfrm>
            <a:off x="5427368" y="1940309"/>
            <a:ext cx="1156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>
                <a:solidFill>
                  <a:schemeClr val="bg1">
                    <a:lumMod val="85000"/>
                  </a:schemeClr>
                </a:solidFill>
                <a:latin typeface="Janda Manatee Solid" panose="02000506000000020004" pitchFamily="2" charset="77"/>
              </a:rPr>
              <a:t>SI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E717E5F-DF33-E448-AE47-89BA82E07C5F}"/>
              </a:ext>
            </a:extLst>
          </p:cNvPr>
          <p:cNvSpPr txBox="1"/>
          <p:nvPr/>
        </p:nvSpPr>
        <p:spPr>
          <a:xfrm>
            <a:off x="7311765" y="1951984"/>
            <a:ext cx="1826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>
                <a:solidFill>
                  <a:schemeClr val="bg1">
                    <a:lumMod val="85000"/>
                  </a:schemeClr>
                </a:solidFill>
                <a:latin typeface="Janda Manatee Solid" panose="02000506000000020004" pitchFamily="2" charset="77"/>
              </a:rPr>
              <a:t>LLA</a:t>
            </a:r>
          </a:p>
        </p:txBody>
      </p:sp>
    </p:spTree>
    <p:extLst>
      <p:ext uri="{BB962C8B-B14F-4D97-AF65-F5344CB8AC3E}">
        <p14:creationId xmlns:p14="http://schemas.microsoft.com/office/powerpoint/2010/main" val="3234262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31021BC-A039-254F-BCCB-8E194DE14103}"/>
              </a:ext>
            </a:extLst>
          </p:cNvPr>
          <p:cNvSpPr/>
          <p:nvPr/>
        </p:nvSpPr>
        <p:spPr>
          <a:xfrm>
            <a:off x="1671638" y="1328738"/>
            <a:ext cx="3214687" cy="2357437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D91A3AF-8F35-DC41-A7F9-9FDB4B042AE1}"/>
              </a:ext>
            </a:extLst>
          </p:cNvPr>
          <p:cNvSpPr/>
          <p:nvPr/>
        </p:nvSpPr>
        <p:spPr>
          <a:xfrm>
            <a:off x="4886325" y="1328738"/>
            <a:ext cx="2219324" cy="23574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AD86D35-CADF-5246-B2EC-3FDF8D53676D}"/>
              </a:ext>
            </a:extLst>
          </p:cNvPr>
          <p:cNvSpPr/>
          <p:nvPr/>
        </p:nvSpPr>
        <p:spPr>
          <a:xfrm>
            <a:off x="7115174" y="1328738"/>
            <a:ext cx="2219324" cy="23574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4CB9404-19C7-6B49-98D7-B38C10867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662" y="1686440"/>
            <a:ext cx="1798637" cy="179863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34D6847-E560-AD4C-BDBE-2059DBC91DFB}"/>
              </a:ext>
            </a:extLst>
          </p:cNvPr>
          <p:cNvSpPr txBox="1"/>
          <p:nvPr/>
        </p:nvSpPr>
        <p:spPr>
          <a:xfrm>
            <a:off x="2876883" y="1485342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Janda Manatee Solid" panose="02000506000000020004" pitchFamily="2" charset="77"/>
              </a:rPr>
              <a:t>SILLA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035051F-5DA7-F34D-AFFD-37EC20688F87}"/>
              </a:ext>
            </a:extLst>
          </p:cNvPr>
          <p:cNvSpPr/>
          <p:nvPr/>
        </p:nvSpPr>
        <p:spPr>
          <a:xfrm>
            <a:off x="3095625" y="4043877"/>
            <a:ext cx="2219324" cy="2357437"/>
          </a:xfrm>
          <a:prstGeom prst="rect">
            <a:avLst/>
          </a:prstGeom>
          <a:solidFill>
            <a:srgbClr val="B5EDF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677A12-FAE6-3445-85C3-AF4DF4C2271D}"/>
              </a:ext>
            </a:extLst>
          </p:cNvPr>
          <p:cNvSpPr/>
          <p:nvPr/>
        </p:nvSpPr>
        <p:spPr>
          <a:xfrm>
            <a:off x="6681787" y="4043877"/>
            <a:ext cx="2219324" cy="2357437"/>
          </a:xfrm>
          <a:prstGeom prst="rect">
            <a:avLst/>
          </a:prstGeom>
          <a:solidFill>
            <a:srgbClr val="94AFF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DFBFEBE-D17F-3A4B-BADA-8B8EA9C9310B}"/>
              </a:ext>
            </a:extLst>
          </p:cNvPr>
          <p:cNvSpPr txBox="1"/>
          <p:nvPr/>
        </p:nvSpPr>
        <p:spPr>
          <a:xfrm>
            <a:off x="3549503" y="4613231"/>
            <a:ext cx="1156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>
                <a:latin typeface="Janda Manatee Solid" panose="02000506000000020004" pitchFamily="2" charset="77"/>
              </a:rPr>
              <a:t>SI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170CCED-9CE3-674F-AFF4-5B51B6C75543}"/>
              </a:ext>
            </a:extLst>
          </p:cNvPr>
          <p:cNvSpPr txBox="1"/>
          <p:nvPr/>
        </p:nvSpPr>
        <p:spPr>
          <a:xfrm>
            <a:off x="6878378" y="4622430"/>
            <a:ext cx="1826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>
                <a:latin typeface="Janda Manatee Solid" panose="02000506000000020004" pitchFamily="2" charset="77"/>
              </a:rPr>
              <a:t>LLA</a:t>
            </a:r>
          </a:p>
        </p:txBody>
      </p:sp>
    </p:spTree>
    <p:extLst>
      <p:ext uri="{BB962C8B-B14F-4D97-AF65-F5344CB8AC3E}">
        <p14:creationId xmlns:p14="http://schemas.microsoft.com/office/powerpoint/2010/main" val="101365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7AA9D02-AB1D-9F46-B619-57DE1A30ECB3}"/>
              </a:ext>
            </a:extLst>
          </p:cNvPr>
          <p:cNvSpPr/>
          <p:nvPr/>
        </p:nvSpPr>
        <p:spPr>
          <a:xfrm>
            <a:off x="1143000" y="1328739"/>
            <a:ext cx="4757737" cy="4243385"/>
          </a:xfrm>
          <a:prstGeom prst="rect">
            <a:avLst/>
          </a:prstGeom>
          <a:solidFill>
            <a:srgbClr val="F9D7D6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16F44F-209F-C646-96BA-D1AD35306518}"/>
              </a:ext>
            </a:extLst>
          </p:cNvPr>
          <p:cNvSpPr txBox="1"/>
          <p:nvPr/>
        </p:nvSpPr>
        <p:spPr>
          <a:xfrm>
            <a:off x="2431056" y="1522413"/>
            <a:ext cx="2470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Janda Manatee Solid" panose="02000506000000020004" pitchFamily="2" charset="77"/>
              </a:rPr>
              <a:t>¿Qué es?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8770699-96B7-E046-96A4-5ED1171E6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281" y="1876356"/>
            <a:ext cx="3813175" cy="381317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693C2BB-2F69-F64C-BD54-54C2C486E9AF}"/>
              </a:ext>
            </a:extLst>
          </p:cNvPr>
          <p:cNvSpPr/>
          <p:nvPr/>
        </p:nvSpPr>
        <p:spPr>
          <a:xfrm>
            <a:off x="5900737" y="4157664"/>
            <a:ext cx="5214937" cy="1414462"/>
          </a:xfrm>
          <a:prstGeom prst="rect">
            <a:avLst/>
          </a:prstGeom>
          <a:solidFill>
            <a:srgbClr val="F2C586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BA4861E-A2EA-DF4D-A6AB-2EEFF7D86936}"/>
              </a:ext>
            </a:extLst>
          </p:cNvPr>
          <p:cNvSpPr/>
          <p:nvPr/>
        </p:nvSpPr>
        <p:spPr>
          <a:xfrm>
            <a:off x="5900737" y="2743202"/>
            <a:ext cx="5214937" cy="1414462"/>
          </a:xfrm>
          <a:prstGeom prst="rect">
            <a:avLst/>
          </a:prstGeom>
          <a:solidFill>
            <a:srgbClr val="F2C586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39B4A7B-C097-8945-9647-9CB8A4333F8A}"/>
              </a:ext>
            </a:extLst>
          </p:cNvPr>
          <p:cNvSpPr/>
          <p:nvPr/>
        </p:nvSpPr>
        <p:spPr>
          <a:xfrm>
            <a:off x="5900737" y="1328740"/>
            <a:ext cx="5214937" cy="1414462"/>
          </a:xfrm>
          <a:prstGeom prst="rect">
            <a:avLst/>
          </a:prstGeom>
          <a:solidFill>
            <a:srgbClr val="F2C586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1723C4-429E-9947-980A-99C3DAA05286}"/>
              </a:ext>
            </a:extLst>
          </p:cNvPr>
          <p:cNvSpPr txBox="1"/>
          <p:nvPr/>
        </p:nvSpPr>
        <p:spPr>
          <a:xfrm>
            <a:off x="7656314" y="1705701"/>
            <a:ext cx="1117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Janda Manatee Solid" panose="02000506000000020004" pitchFamily="2" charset="77"/>
              </a:rPr>
              <a:t>PEZ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FE0DDF2-BFBD-B048-BE01-F9237811316E}"/>
              </a:ext>
            </a:extLst>
          </p:cNvPr>
          <p:cNvSpPr txBox="1"/>
          <p:nvPr/>
        </p:nvSpPr>
        <p:spPr>
          <a:xfrm>
            <a:off x="7656314" y="3120163"/>
            <a:ext cx="1443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Janda Manatee Solid" panose="02000506000000020004" pitchFamily="2" charset="77"/>
              </a:rPr>
              <a:t>FOCA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15D48D9-D5CF-F642-B094-5C1D9E912E73}"/>
              </a:ext>
            </a:extLst>
          </p:cNvPr>
          <p:cNvSpPr txBox="1"/>
          <p:nvPr/>
        </p:nvSpPr>
        <p:spPr>
          <a:xfrm>
            <a:off x="7411054" y="4540112"/>
            <a:ext cx="1608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Janda Manatee Solid" panose="02000506000000020004" pitchFamily="2" charset="77"/>
              </a:rPr>
              <a:t>RANA</a:t>
            </a:r>
          </a:p>
        </p:txBody>
      </p:sp>
    </p:spTree>
    <p:extLst>
      <p:ext uri="{BB962C8B-B14F-4D97-AF65-F5344CB8AC3E}">
        <p14:creationId xmlns:p14="http://schemas.microsoft.com/office/powerpoint/2010/main" val="979468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91800D-B457-4347-9142-66CE4A8C990C}"/>
              </a:ext>
            </a:extLst>
          </p:cNvPr>
          <p:cNvSpPr/>
          <p:nvPr/>
        </p:nvSpPr>
        <p:spPr>
          <a:xfrm>
            <a:off x="2305935" y="679819"/>
            <a:ext cx="2607968" cy="26634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2FD328A-32BA-6743-B81F-A0CDB6657272}"/>
              </a:ext>
            </a:extLst>
          </p:cNvPr>
          <p:cNvSpPr/>
          <p:nvPr/>
        </p:nvSpPr>
        <p:spPr>
          <a:xfrm>
            <a:off x="4903653" y="679819"/>
            <a:ext cx="2607968" cy="2663456"/>
          </a:xfrm>
          <a:prstGeom prst="rect">
            <a:avLst/>
          </a:prstGeom>
          <a:solidFill>
            <a:srgbClr val="AEF3B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299EC6A-940A-2F44-A967-3CEF5E8BF574}"/>
              </a:ext>
            </a:extLst>
          </p:cNvPr>
          <p:cNvSpPr/>
          <p:nvPr/>
        </p:nvSpPr>
        <p:spPr>
          <a:xfrm>
            <a:off x="7521870" y="679819"/>
            <a:ext cx="2607968" cy="2663456"/>
          </a:xfrm>
          <a:prstGeom prst="rect">
            <a:avLst/>
          </a:prstGeom>
          <a:solidFill>
            <a:srgbClr val="B5EDF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7CEFDA-D35D-DC4A-960C-E87C409E0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714" y="681148"/>
            <a:ext cx="2100262" cy="210026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14BE35D-0241-CA41-8325-CB88731AA2F2}"/>
              </a:ext>
            </a:extLst>
          </p:cNvPr>
          <p:cNvSpPr txBox="1"/>
          <p:nvPr/>
        </p:nvSpPr>
        <p:spPr>
          <a:xfrm>
            <a:off x="3012640" y="2812976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Janda Manatee Solid" panose="02000506000000020004" pitchFamily="2" charset="77"/>
              </a:rPr>
              <a:t>HOJA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8188E98-40FC-7C4B-B2BE-5091EF7AA559}"/>
              </a:ext>
            </a:extLst>
          </p:cNvPr>
          <p:cNvSpPr/>
          <p:nvPr/>
        </p:nvSpPr>
        <p:spPr>
          <a:xfrm>
            <a:off x="3706479" y="3727930"/>
            <a:ext cx="2607968" cy="2663456"/>
          </a:xfrm>
          <a:prstGeom prst="rect">
            <a:avLst/>
          </a:prstGeom>
          <a:solidFill>
            <a:srgbClr val="AEF3B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9B82DA4-6AA2-B04B-B611-A260B9D3F1FC}"/>
              </a:ext>
            </a:extLst>
          </p:cNvPr>
          <p:cNvSpPr/>
          <p:nvPr/>
        </p:nvSpPr>
        <p:spPr>
          <a:xfrm>
            <a:off x="6675086" y="3732582"/>
            <a:ext cx="2607968" cy="2663456"/>
          </a:xfrm>
          <a:prstGeom prst="rect">
            <a:avLst/>
          </a:prstGeom>
          <a:solidFill>
            <a:srgbClr val="B5EDF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0DDAC06-80FB-2445-8F67-ABF046B1BE92}"/>
              </a:ext>
            </a:extLst>
          </p:cNvPr>
          <p:cNvSpPr txBox="1"/>
          <p:nvPr/>
        </p:nvSpPr>
        <p:spPr>
          <a:xfrm>
            <a:off x="4207198" y="4558852"/>
            <a:ext cx="16065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dirty="0">
                <a:latin typeface="Janda Manatee Solid" panose="02000506000000020004" pitchFamily="2" charset="77"/>
              </a:rPr>
              <a:t>HO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B0834E1-4D3C-6943-85AF-C38423692C6F}"/>
              </a:ext>
            </a:extLst>
          </p:cNvPr>
          <p:cNvSpPr txBox="1"/>
          <p:nvPr/>
        </p:nvSpPr>
        <p:spPr>
          <a:xfrm>
            <a:off x="7175805" y="4558852"/>
            <a:ext cx="15408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dirty="0">
                <a:latin typeface="Janda Manatee Solid" panose="02000506000000020004" pitchFamily="2" charset="77"/>
              </a:rPr>
              <a:t>JA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480E854-2F12-8042-9AA2-BA1BAEEEC560}"/>
              </a:ext>
            </a:extLst>
          </p:cNvPr>
          <p:cNvSpPr/>
          <p:nvPr/>
        </p:nvSpPr>
        <p:spPr>
          <a:xfrm>
            <a:off x="222290" y="310487"/>
            <a:ext cx="1259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Janda Manatee Solid" panose="02000506000000020004" pitchFamily="2" charset="77"/>
              </a:rPr>
              <a:t>OPCIÓN 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8BE947F-1C6D-AB46-86B3-89568E813A2A}"/>
              </a:ext>
            </a:extLst>
          </p:cNvPr>
          <p:cNvSpPr txBox="1"/>
          <p:nvPr/>
        </p:nvSpPr>
        <p:spPr>
          <a:xfrm>
            <a:off x="5414622" y="1395342"/>
            <a:ext cx="16065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dirty="0">
                <a:solidFill>
                  <a:schemeClr val="bg2">
                    <a:lumMod val="90000"/>
                  </a:schemeClr>
                </a:solidFill>
                <a:latin typeface="Janda Manatee Solid" panose="02000506000000020004" pitchFamily="2" charset="77"/>
              </a:rPr>
              <a:t>HO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8EAD6E-53D6-AD4D-95B2-FD390C969333}"/>
              </a:ext>
            </a:extLst>
          </p:cNvPr>
          <p:cNvSpPr txBox="1"/>
          <p:nvPr/>
        </p:nvSpPr>
        <p:spPr>
          <a:xfrm>
            <a:off x="8103480" y="1395342"/>
            <a:ext cx="15408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dirty="0">
                <a:solidFill>
                  <a:schemeClr val="bg2">
                    <a:lumMod val="90000"/>
                  </a:schemeClr>
                </a:solidFill>
                <a:latin typeface="Janda Manatee Solid" panose="02000506000000020004" pitchFamily="2" charset="77"/>
              </a:rPr>
              <a:t>JA</a:t>
            </a:r>
          </a:p>
        </p:txBody>
      </p:sp>
    </p:spTree>
    <p:extLst>
      <p:ext uri="{BB962C8B-B14F-4D97-AF65-F5344CB8AC3E}">
        <p14:creationId xmlns:p14="http://schemas.microsoft.com/office/powerpoint/2010/main" val="4053677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91800D-B457-4347-9142-66CE4A8C990C}"/>
              </a:ext>
            </a:extLst>
          </p:cNvPr>
          <p:cNvSpPr/>
          <p:nvPr/>
        </p:nvSpPr>
        <p:spPr>
          <a:xfrm>
            <a:off x="2305935" y="679819"/>
            <a:ext cx="2607968" cy="2663456"/>
          </a:xfrm>
          <a:prstGeom prst="rect">
            <a:avLst/>
          </a:prstGeom>
          <a:solidFill>
            <a:srgbClr val="94AFF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2FD328A-32BA-6743-B81F-A0CDB6657272}"/>
              </a:ext>
            </a:extLst>
          </p:cNvPr>
          <p:cNvSpPr/>
          <p:nvPr/>
        </p:nvSpPr>
        <p:spPr>
          <a:xfrm>
            <a:off x="4903653" y="679819"/>
            <a:ext cx="2607968" cy="2663456"/>
          </a:xfrm>
          <a:prstGeom prst="rect">
            <a:avLst/>
          </a:prstGeom>
          <a:solidFill>
            <a:srgbClr val="B5EDF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299EC6A-940A-2F44-A967-3CEF5E8BF574}"/>
              </a:ext>
            </a:extLst>
          </p:cNvPr>
          <p:cNvSpPr/>
          <p:nvPr/>
        </p:nvSpPr>
        <p:spPr>
          <a:xfrm>
            <a:off x="7521870" y="679819"/>
            <a:ext cx="2607968" cy="2663456"/>
          </a:xfrm>
          <a:prstGeom prst="rect">
            <a:avLst/>
          </a:prstGeom>
          <a:solidFill>
            <a:srgbClr val="B5EDF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7CEFDA-D35D-DC4A-960C-E87C409E0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714" y="681148"/>
            <a:ext cx="2100262" cy="210026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14BE35D-0241-CA41-8325-CB88731AA2F2}"/>
              </a:ext>
            </a:extLst>
          </p:cNvPr>
          <p:cNvSpPr txBox="1"/>
          <p:nvPr/>
        </p:nvSpPr>
        <p:spPr>
          <a:xfrm>
            <a:off x="3012640" y="2812976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Janda Manatee Solid" panose="02000506000000020004" pitchFamily="2" charset="77"/>
              </a:rPr>
              <a:t>HOJA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8188E98-40FC-7C4B-B2BE-5091EF7AA559}"/>
              </a:ext>
            </a:extLst>
          </p:cNvPr>
          <p:cNvSpPr/>
          <p:nvPr/>
        </p:nvSpPr>
        <p:spPr>
          <a:xfrm>
            <a:off x="3609919" y="3732582"/>
            <a:ext cx="2607968" cy="2663456"/>
          </a:xfrm>
          <a:prstGeom prst="rect">
            <a:avLst/>
          </a:prstGeom>
          <a:solidFill>
            <a:srgbClr val="B5EDF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9B82DA4-6AA2-B04B-B611-A260B9D3F1FC}"/>
              </a:ext>
            </a:extLst>
          </p:cNvPr>
          <p:cNvSpPr/>
          <p:nvPr/>
        </p:nvSpPr>
        <p:spPr>
          <a:xfrm>
            <a:off x="6675086" y="3732582"/>
            <a:ext cx="2607968" cy="2663456"/>
          </a:xfrm>
          <a:prstGeom prst="rect">
            <a:avLst/>
          </a:prstGeom>
          <a:solidFill>
            <a:srgbClr val="B5EDF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0DDAC06-80FB-2445-8F67-ABF046B1BE92}"/>
              </a:ext>
            </a:extLst>
          </p:cNvPr>
          <p:cNvSpPr txBox="1"/>
          <p:nvPr/>
        </p:nvSpPr>
        <p:spPr>
          <a:xfrm>
            <a:off x="4110638" y="4563504"/>
            <a:ext cx="16065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dirty="0">
                <a:latin typeface="Janda Manatee Solid" panose="02000506000000020004" pitchFamily="2" charset="77"/>
              </a:rPr>
              <a:t>HO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B0834E1-4D3C-6943-85AF-C38423692C6F}"/>
              </a:ext>
            </a:extLst>
          </p:cNvPr>
          <p:cNvSpPr txBox="1"/>
          <p:nvPr/>
        </p:nvSpPr>
        <p:spPr>
          <a:xfrm>
            <a:off x="7175805" y="4558852"/>
            <a:ext cx="15408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dirty="0">
                <a:latin typeface="Janda Manatee Solid" panose="02000506000000020004" pitchFamily="2" charset="77"/>
              </a:rPr>
              <a:t>JA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480E854-2F12-8042-9AA2-BA1BAEEEC560}"/>
              </a:ext>
            </a:extLst>
          </p:cNvPr>
          <p:cNvSpPr/>
          <p:nvPr/>
        </p:nvSpPr>
        <p:spPr>
          <a:xfrm>
            <a:off x="222290" y="310487"/>
            <a:ext cx="1259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Janda Manatee Solid" panose="02000506000000020004" pitchFamily="2" charset="77"/>
              </a:rPr>
              <a:t>OPCIÓN 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8BE947F-1C6D-AB46-86B3-89568E813A2A}"/>
              </a:ext>
            </a:extLst>
          </p:cNvPr>
          <p:cNvSpPr txBox="1"/>
          <p:nvPr/>
        </p:nvSpPr>
        <p:spPr>
          <a:xfrm>
            <a:off x="5414622" y="1395342"/>
            <a:ext cx="16065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dirty="0">
                <a:solidFill>
                  <a:schemeClr val="bg2">
                    <a:lumMod val="90000"/>
                  </a:schemeClr>
                </a:solidFill>
                <a:latin typeface="Janda Manatee Solid" panose="02000506000000020004" pitchFamily="2" charset="77"/>
              </a:rPr>
              <a:t>HO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8EAD6E-53D6-AD4D-95B2-FD390C969333}"/>
              </a:ext>
            </a:extLst>
          </p:cNvPr>
          <p:cNvSpPr txBox="1"/>
          <p:nvPr/>
        </p:nvSpPr>
        <p:spPr>
          <a:xfrm>
            <a:off x="8103480" y="1395342"/>
            <a:ext cx="15408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dirty="0">
                <a:solidFill>
                  <a:schemeClr val="bg2">
                    <a:lumMod val="90000"/>
                  </a:schemeClr>
                </a:solidFill>
                <a:latin typeface="Janda Manatee Solid" panose="02000506000000020004" pitchFamily="2" charset="77"/>
              </a:rPr>
              <a:t>JA</a:t>
            </a:r>
          </a:p>
        </p:txBody>
      </p:sp>
    </p:spTree>
    <p:extLst>
      <p:ext uri="{BB962C8B-B14F-4D97-AF65-F5344CB8AC3E}">
        <p14:creationId xmlns:p14="http://schemas.microsoft.com/office/powerpoint/2010/main" val="2390925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91800D-B457-4347-9142-66CE4A8C990C}"/>
              </a:ext>
            </a:extLst>
          </p:cNvPr>
          <p:cNvSpPr/>
          <p:nvPr/>
        </p:nvSpPr>
        <p:spPr>
          <a:xfrm>
            <a:off x="2305935" y="679819"/>
            <a:ext cx="2607968" cy="2663456"/>
          </a:xfrm>
          <a:prstGeom prst="rect">
            <a:avLst/>
          </a:prstGeom>
          <a:solidFill>
            <a:srgbClr val="94AFF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2FD328A-32BA-6743-B81F-A0CDB6657272}"/>
              </a:ext>
            </a:extLst>
          </p:cNvPr>
          <p:cNvSpPr/>
          <p:nvPr/>
        </p:nvSpPr>
        <p:spPr>
          <a:xfrm>
            <a:off x="4913903" y="679819"/>
            <a:ext cx="2607968" cy="266345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299EC6A-940A-2F44-A967-3CEF5E8BF574}"/>
              </a:ext>
            </a:extLst>
          </p:cNvPr>
          <p:cNvSpPr/>
          <p:nvPr/>
        </p:nvSpPr>
        <p:spPr>
          <a:xfrm>
            <a:off x="7521870" y="679819"/>
            <a:ext cx="2607968" cy="266345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7CEFDA-D35D-DC4A-960C-E87C409E0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714" y="681148"/>
            <a:ext cx="2100262" cy="210026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14BE35D-0241-CA41-8325-CB88731AA2F2}"/>
              </a:ext>
            </a:extLst>
          </p:cNvPr>
          <p:cNvSpPr txBox="1"/>
          <p:nvPr/>
        </p:nvSpPr>
        <p:spPr>
          <a:xfrm>
            <a:off x="3012640" y="2812976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Janda Manatee Solid" panose="02000506000000020004" pitchFamily="2" charset="77"/>
              </a:rPr>
              <a:t>HOJA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8188E98-40FC-7C4B-B2BE-5091EF7AA559}"/>
              </a:ext>
            </a:extLst>
          </p:cNvPr>
          <p:cNvSpPr/>
          <p:nvPr/>
        </p:nvSpPr>
        <p:spPr>
          <a:xfrm>
            <a:off x="3609919" y="3732582"/>
            <a:ext cx="2607968" cy="2663456"/>
          </a:xfrm>
          <a:prstGeom prst="rect">
            <a:avLst/>
          </a:prstGeom>
          <a:solidFill>
            <a:srgbClr val="B5EDF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9B82DA4-6AA2-B04B-B611-A260B9D3F1FC}"/>
              </a:ext>
            </a:extLst>
          </p:cNvPr>
          <p:cNvSpPr/>
          <p:nvPr/>
        </p:nvSpPr>
        <p:spPr>
          <a:xfrm>
            <a:off x="6675086" y="3732582"/>
            <a:ext cx="2607968" cy="2663456"/>
          </a:xfrm>
          <a:prstGeom prst="rect">
            <a:avLst/>
          </a:prstGeom>
          <a:solidFill>
            <a:srgbClr val="B5EDF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0DDAC06-80FB-2445-8F67-ABF046B1BE92}"/>
              </a:ext>
            </a:extLst>
          </p:cNvPr>
          <p:cNvSpPr txBox="1"/>
          <p:nvPr/>
        </p:nvSpPr>
        <p:spPr>
          <a:xfrm>
            <a:off x="4110638" y="4563504"/>
            <a:ext cx="16065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dirty="0">
                <a:latin typeface="Janda Manatee Solid" panose="02000506000000020004" pitchFamily="2" charset="77"/>
              </a:rPr>
              <a:t>HO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B0834E1-4D3C-6943-85AF-C38423692C6F}"/>
              </a:ext>
            </a:extLst>
          </p:cNvPr>
          <p:cNvSpPr txBox="1"/>
          <p:nvPr/>
        </p:nvSpPr>
        <p:spPr>
          <a:xfrm>
            <a:off x="7175805" y="4558852"/>
            <a:ext cx="15408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dirty="0">
                <a:latin typeface="Janda Manatee Solid" panose="02000506000000020004" pitchFamily="2" charset="77"/>
              </a:rPr>
              <a:t>JA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480E854-2F12-8042-9AA2-BA1BAEEEC560}"/>
              </a:ext>
            </a:extLst>
          </p:cNvPr>
          <p:cNvSpPr/>
          <p:nvPr/>
        </p:nvSpPr>
        <p:spPr>
          <a:xfrm>
            <a:off x="222290" y="310487"/>
            <a:ext cx="1259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Janda Manatee Solid" panose="02000506000000020004" pitchFamily="2" charset="77"/>
              </a:rPr>
              <a:t>OPCIÓN 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21C27F-D718-074C-8E50-1013B9A7CA31}"/>
              </a:ext>
            </a:extLst>
          </p:cNvPr>
          <p:cNvSpPr txBox="1"/>
          <p:nvPr/>
        </p:nvSpPr>
        <p:spPr>
          <a:xfrm>
            <a:off x="5414622" y="1395342"/>
            <a:ext cx="16065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dirty="0">
                <a:solidFill>
                  <a:schemeClr val="bg2">
                    <a:lumMod val="90000"/>
                  </a:schemeClr>
                </a:solidFill>
                <a:latin typeface="Janda Manatee Solid" panose="02000506000000020004" pitchFamily="2" charset="77"/>
              </a:rPr>
              <a:t>HO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E9020FF-A3C1-7E48-BCD3-DC643B0A190C}"/>
              </a:ext>
            </a:extLst>
          </p:cNvPr>
          <p:cNvSpPr txBox="1"/>
          <p:nvPr/>
        </p:nvSpPr>
        <p:spPr>
          <a:xfrm>
            <a:off x="8103480" y="1395342"/>
            <a:ext cx="15408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dirty="0">
                <a:solidFill>
                  <a:schemeClr val="bg2">
                    <a:lumMod val="90000"/>
                  </a:schemeClr>
                </a:solidFill>
                <a:latin typeface="Janda Manatee Solid" panose="02000506000000020004" pitchFamily="2" charset="77"/>
              </a:rPr>
              <a:t>JA</a:t>
            </a:r>
          </a:p>
        </p:txBody>
      </p:sp>
    </p:spTree>
    <p:extLst>
      <p:ext uri="{BB962C8B-B14F-4D97-AF65-F5344CB8AC3E}">
        <p14:creationId xmlns:p14="http://schemas.microsoft.com/office/powerpoint/2010/main" val="1739900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91800D-B457-4347-9142-66CE4A8C990C}"/>
              </a:ext>
            </a:extLst>
          </p:cNvPr>
          <p:cNvSpPr/>
          <p:nvPr/>
        </p:nvSpPr>
        <p:spPr>
          <a:xfrm>
            <a:off x="2305935" y="679819"/>
            <a:ext cx="2607968" cy="2663456"/>
          </a:xfrm>
          <a:prstGeom prst="rect">
            <a:avLst/>
          </a:prstGeom>
          <a:solidFill>
            <a:srgbClr val="94AFF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2FD328A-32BA-6743-B81F-A0CDB6657272}"/>
              </a:ext>
            </a:extLst>
          </p:cNvPr>
          <p:cNvSpPr/>
          <p:nvPr/>
        </p:nvSpPr>
        <p:spPr>
          <a:xfrm>
            <a:off x="4913903" y="679819"/>
            <a:ext cx="2607968" cy="266345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299EC6A-940A-2F44-A967-3CEF5E8BF574}"/>
              </a:ext>
            </a:extLst>
          </p:cNvPr>
          <p:cNvSpPr/>
          <p:nvPr/>
        </p:nvSpPr>
        <p:spPr>
          <a:xfrm>
            <a:off x="7521870" y="679819"/>
            <a:ext cx="2607968" cy="266345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7CEFDA-D35D-DC4A-960C-E87C409E0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714" y="681148"/>
            <a:ext cx="2100262" cy="210026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14BE35D-0241-CA41-8325-CB88731AA2F2}"/>
              </a:ext>
            </a:extLst>
          </p:cNvPr>
          <p:cNvSpPr txBox="1"/>
          <p:nvPr/>
        </p:nvSpPr>
        <p:spPr>
          <a:xfrm>
            <a:off x="3012640" y="2812976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Janda Manatee Solid" panose="02000506000000020004" pitchFamily="2" charset="77"/>
              </a:rPr>
              <a:t>HOJA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8188E98-40FC-7C4B-B2BE-5091EF7AA559}"/>
              </a:ext>
            </a:extLst>
          </p:cNvPr>
          <p:cNvSpPr/>
          <p:nvPr/>
        </p:nvSpPr>
        <p:spPr>
          <a:xfrm>
            <a:off x="3609919" y="3732582"/>
            <a:ext cx="2607968" cy="2663456"/>
          </a:xfrm>
          <a:prstGeom prst="rect">
            <a:avLst/>
          </a:prstGeom>
          <a:solidFill>
            <a:srgbClr val="B5EDF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9B82DA4-6AA2-B04B-B611-A260B9D3F1FC}"/>
              </a:ext>
            </a:extLst>
          </p:cNvPr>
          <p:cNvSpPr/>
          <p:nvPr/>
        </p:nvSpPr>
        <p:spPr>
          <a:xfrm>
            <a:off x="6675086" y="3732582"/>
            <a:ext cx="2607968" cy="2663456"/>
          </a:xfrm>
          <a:prstGeom prst="rect">
            <a:avLst/>
          </a:prstGeom>
          <a:solidFill>
            <a:srgbClr val="B5EDF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0DDAC06-80FB-2445-8F67-ABF046B1BE92}"/>
              </a:ext>
            </a:extLst>
          </p:cNvPr>
          <p:cNvSpPr txBox="1"/>
          <p:nvPr/>
        </p:nvSpPr>
        <p:spPr>
          <a:xfrm>
            <a:off x="4110638" y="4563504"/>
            <a:ext cx="16065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dirty="0">
                <a:latin typeface="Janda Manatee Solid" panose="02000506000000020004" pitchFamily="2" charset="77"/>
              </a:rPr>
              <a:t>HO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B0834E1-4D3C-6943-85AF-C38423692C6F}"/>
              </a:ext>
            </a:extLst>
          </p:cNvPr>
          <p:cNvSpPr txBox="1"/>
          <p:nvPr/>
        </p:nvSpPr>
        <p:spPr>
          <a:xfrm>
            <a:off x="7175805" y="4558852"/>
            <a:ext cx="15408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dirty="0">
                <a:latin typeface="Janda Manatee Solid" panose="02000506000000020004" pitchFamily="2" charset="77"/>
              </a:rPr>
              <a:t>JA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480E854-2F12-8042-9AA2-BA1BAEEEC560}"/>
              </a:ext>
            </a:extLst>
          </p:cNvPr>
          <p:cNvSpPr/>
          <p:nvPr/>
        </p:nvSpPr>
        <p:spPr>
          <a:xfrm>
            <a:off x="222290" y="310487"/>
            <a:ext cx="1259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Janda Manatee Solid" panose="02000506000000020004" pitchFamily="2" charset="77"/>
              </a:rPr>
              <a:t>OPCIÓN 4</a:t>
            </a:r>
          </a:p>
        </p:txBody>
      </p:sp>
    </p:spTree>
    <p:extLst>
      <p:ext uri="{BB962C8B-B14F-4D97-AF65-F5344CB8AC3E}">
        <p14:creationId xmlns:p14="http://schemas.microsoft.com/office/powerpoint/2010/main" val="1670951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04206375-5B22-C84E-A4D4-077647D3981D}"/>
              </a:ext>
            </a:extLst>
          </p:cNvPr>
          <p:cNvSpPr/>
          <p:nvPr/>
        </p:nvSpPr>
        <p:spPr>
          <a:xfrm>
            <a:off x="300038" y="342900"/>
            <a:ext cx="11630025" cy="6072188"/>
          </a:xfrm>
          <a:prstGeom prst="roundRect">
            <a:avLst>
              <a:gd name="adj" fmla="val 5843"/>
            </a:avLst>
          </a:prstGeom>
          <a:solidFill>
            <a:srgbClr val="BDF2E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F75954FC-F807-5946-94E4-57D96FAB18E3}"/>
              </a:ext>
            </a:extLst>
          </p:cNvPr>
          <p:cNvSpPr/>
          <p:nvPr/>
        </p:nvSpPr>
        <p:spPr>
          <a:xfrm>
            <a:off x="457200" y="1857375"/>
            <a:ext cx="3448050" cy="4167188"/>
          </a:xfrm>
          <a:prstGeom prst="roundRect">
            <a:avLst>
              <a:gd name="adj" fmla="val 584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7941B500-2102-8E41-B674-03CB42F80881}"/>
              </a:ext>
            </a:extLst>
          </p:cNvPr>
          <p:cNvSpPr/>
          <p:nvPr/>
        </p:nvSpPr>
        <p:spPr>
          <a:xfrm>
            <a:off x="4367212" y="1857375"/>
            <a:ext cx="3448050" cy="4167188"/>
          </a:xfrm>
          <a:prstGeom prst="roundRect">
            <a:avLst>
              <a:gd name="adj" fmla="val 584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CB487DC9-D747-BE46-B18B-20E15FB35209}"/>
              </a:ext>
            </a:extLst>
          </p:cNvPr>
          <p:cNvSpPr/>
          <p:nvPr/>
        </p:nvSpPr>
        <p:spPr>
          <a:xfrm>
            <a:off x="8286750" y="1857375"/>
            <a:ext cx="3448050" cy="4167188"/>
          </a:xfrm>
          <a:prstGeom prst="roundRect">
            <a:avLst>
              <a:gd name="adj" fmla="val 584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99D80C-BFD0-6C43-89FB-6C24975C52DF}"/>
              </a:ext>
            </a:extLst>
          </p:cNvPr>
          <p:cNvSpPr txBox="1"/>
          <p:nvPr/>
        </p:nvSpPr>
        <p:spPr>
          <a:xfrm>
            <a:off x="4164539" y="371772"/>
            <a:ext cx="4214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>
                <a:latin typeface="Janda Manatee Solid" panose="02000506000000020004" pitchFamily="2" charset="77"/>
              </a:rPr>
              <a:t>LA LETRA 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2A81707-8D78-5E45-A1F1-A8164C39A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8" y="2743199"/>
            <a:ext cx="3057525" cy="30575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99C827-765A-1040-8663-7DEFC91D8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193" y="2662237"/>
            <a:ext cx="3057525" cy="305752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B5AF7F2-8AA2-B748-8BF5-FBC4D6DEA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822" y="2740818"/>
            <a:ext cx="3057525" cy="305752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2E24318-0CE0-0445-9DD2-FC298F856C95}"/>
              </a:ext>
            </a:extLst>
          </p:cNvPr>
          <p:cNvSpPr txBox="1"/>
          <p:nvPr/>
        </p:nvSpPr>
        <p:spPr>
          <a:xfrm>
            <a:off x="1258868" y="2227597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Massallera" panose="02000000000000000000" pitchFamily="2" charset="0"/>
              </a:rPr>
              <a:t>PEGA GOMETS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4A85A14-E210-154F-AB67-977FC3D37130}"/>
              </a:ext>
            </a:extLst>
          </p:cNvPr>
          <p:cNvSpPr txBox="1"/>
          <p:nvPr/>
        </p:nvSpPr>
        <p:spPr>
          <a:xfrm>
            <a:off x="5258603" y="2195989"/>
            <a:ext cx="216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Massallera" panose="02000000000000000000" pitchFamily="2" charset="0"/>
              </a:rPr>
              <a:t>HAZ EL TRAZO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564540E-A53C-F04B-8BE0-80BAFB58AA71}"/>
              </a:ext>
            </a:extLst>
          </p:cNvPr>
          <p:cNvSpPr txBox="1"/>
          <p:nvPr/>
        </p:nvSpPr>
        <p:spPr>
          <a:xfrm>
            <a:off x="9015621" y="2089426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Massallera" panose="02000000000000000000" pitchFamily="2" charset="0"/>
              </a:rPr>
              <a:t>PEGA LA LETRA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E1B6BD7-4C65-7044-89EB-71C1F86B5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163" y="1195503"/>
            <a:ext cx="923331" cy="92333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9F665D8-4DD2-4D4A-8BAA-2C7974964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593" y="1457325"/>
            <a:ext cx="800100" cy="8001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5A9A669-A063-3C4B-B852-DC45A2EEA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3207" y="1172368"/>
            <a:ext cx="917058" cy="9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16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1FF1AE5D-74C0-3749-97B6-CF9C8B8DCE91}"/>
              </a:ext>
            </a:extLst>
          </p:cNvPr>
          <p:cNvSpPr/>
          <p:nvPr/>
        </p:nvSpPr>
        <p:spPr>
          <a:xfrm>
            <a:off x="357187" y="244548"/>
            <a:ext cx="11501437" cy="6368903"/>
          </a:xfrm>
          <a:prstGeom prst="roundRect">
            <a:avLst>
              <a:gd name="adj" fmla="val 9488"/>
            </a:avLst>
          </a:prstGeom>
          <a:solidFill>
            <a:srgbClr val="B5D7E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AFA62F5F-5050-7943-84B9-96060B9624C3}"/>
              </a:ext>
            </a:extLst>
          </p:cNvPr>
          <p:cNvSpPr/>
          <p:nvPr/>
        </p:nvSpPr>
        <p:spPr>
          <a:xfrm>
            <a:off x="4792480" y="1135428"/>
            <a:ext cx="2820282" cy="5105883"/>
          </a:xfrm>
          <a:prstGeom prst="roundRect">
            <a:avLst>
              <a:gd name="adj" fmla="val 948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5D3B9F16-58FC-B342-AEF0-5DDB2C0A1911}"/>
              </a:ext>
            </a:extLst>
          </p:cNvPr>
          <p:cNvSpPr/>
          <p:nvPr/>
        </p:nvSpPr>
        <p:spPr>
          <a:xfrm>
            <a:off x="1074849" y="1135428"/>
            <a:ext cx="2820282" cy="5105883"/>
          </a:xfrm>
          <a:prstGeom prst="roundRect">
            <a:avLst>
              <a:gd name="adj" fmla="val 948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23F97EC-17AF-DC48-9714-8DC0412E5E02}"/>
              </a:ext>
            </a:extLst>
          </p:cNvPr>
          <p:cNvSpPr/>
          <p:nvPr/>
        </p:nvSpPr>
        <p:spPr>
          <a:xfrm>
            <a:off x="8360186" y="1135428"/>
            <a:ext cx="2820282" cy="5105883"/>
          </a:xfrm>
          <a:prstGeom prst="roundRect">
            <a:avLst>
              <a:gd name="adj" fmla="val 948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96ACC59-1604-7C4E-8A7D-DB2FEFD1AAF8}"/>
              </a:ext>
            </a:extLst>
          </p:cNvPr>
          <p:cNvSpPr txBox="1"/>
          <p:nvPr/>
        </p:nvSpPr>
        <p:spPr>
          <a:xfrm>
            <a:off x="4258798" y="366823"/>
            <a:ext cx="3674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solidFill>
                  <a:srgbClr val="00B0F0"/>
                </a:solidFill>
                <a:latin typeface="Janda Manatee Solid" panose="02000506000000020004" pitchFamily="2" charset="77"/>
              </a:rPr>
              <a:t>EL NÚMERO UNO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90B943A-AFAD-F84C-9214-90CD26BBF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85" y="2339162"/>
            <a:ext cx="3631018" cy="363101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DBB3EC3-34AD-A142-B019-CC4AE9C75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087" y="1234552"/>
            <a:ext cx="547912" cy="54791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262C4CF-75E2-F345-98CD-712277813136}"/>
              </a:ext>
            </a:extLst>
          </p:cNvPr>
          <p:cNvSpPr txBox="1"/>
          <p:nvPr/>
        </p:nvSpPr>
        <p:spPr>
          <a:xfrm>
            <a:off x="1634898" y="1794310"/>
            <a:ext cx="1478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latin typeface="Massallera" panose="02000000000000000000" pitchFamily="2" charset="0"/>
              </a:rPr>
              <a:t>Ponemos </a:t>
            </a:r>
            <a:r>
              <a:rPr lang="es-ES" sz="1100" dirty="0" err="1">
                <a:latin typeface="Massallera" panose="02000000000000000000" pitchFamily="2" charset="0"/>
              </a:rPr>
              <a:t>gomets</a:t>
            </a:r>
            <a:endParaRPr lang="es-ES" sz="1100" dirty="0">
              <a:latin typeface="Massallera" panose="02000000000000000000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EB303F0-320D-4F4D-B01B-5A37F54D7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006" y="2339162"/>
            <a:ext cx="3631018" cy="363101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F0661FC-7A69-D243-8BCE-F19735FDBE6F}"/>
              </a:ext>
            </a:extLst>
          </p:cNvPr>
          <p:cNvSpPr txBox="1"/>
          <p:nvPr/>
        </p:nvSpPr>
        <p:spPr>
          <a:xfrm>
            <a:off x="5727829" y="1819412"/>
            <a:ext cx="13067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latin typeface="Massallera" panose="02000000000000000000" pitchFamily="2" charset="0"/>
              </a:rPr>
              <a:t>Hacemos trazo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FAEB8F7-1554-D942-A66A-F7276F8C3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161" y="1268066"/>
            <a:ext cx="514398" cy="51439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3F1F245-2B94-F04E-B544-4E7CEA46A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039" y="2339162"/>
            <a:ext cx="3631018" cy="363101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1B990E6-770C-034F-9639-2F2E56668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4210" y="1332386"/>
            <a:ext cx="457771" cy="457771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7B8275E-CEF5-BE4A-9867-0522C9334586}"/>
              </a:ext>
            </a:extLst>
          </p:cNvPr>
          <p:cNvSpPr txBox="1"/>
          <p:nvPr/>
        </p:nvSpPr>
        <p:spPr>
          <a:xfrm>
            <a:off x="8965674" y="1819412"/>
            <a:ext cx="1774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latin typeface="Massallera" panose="02000000000000000000" pitchFamily="2" charset="0"/>
              </a:rPr>
              <a:t>Pegamos el número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841FD08-DED6-CA49-A341-4D82D7BE35F1}"/>
              </a:ext>
            </a:extLst>
          </p:cNvPr>
          <p:cNvSpPr/>
          <p:nvPr/>
        </p:nvSpPr>
        <p:spPr>
          <a:xfrm>
            <a:off x="222290" y="310487"/>
            <a:ext cx="1259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Janda Manatee Solid" panose="02000506000000020004" pitchFamily="2" charset="77"/>
              </a:rPr>
              <a:t>OPCIÓN 1</a:t>
            </a:r>
          </a:p>
        </p:txBody>
      </p:sp>
    </p:spTree>
    <p:extLst>
      <p:ext uri="{BB962C8B-B14F-4D97-AF65-F5344CB8AC3E}">
        <p14:creationId xmlns:p14="http://schemas.microsoft.com/office/powerpoint/2010/main" val="244982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1FF1AE5D-74C0-3749-97B6-CF9C8B8DCE91}"/>
              </a:ext>
            </a:extLst>
          </p:cNvPr>
          <p:cNvSpPr/>
          <p:nvPr/>
        </p:nvSpPr>
        <p:spPr>
          <a:xfrm>
            <a:off x="357187" y="244548"/>
            <a:ext cx="11501437" cy="6368903"/>
          </a:xfrm>
          <a:prstGeom prst="roundRect">
            <a:avLst>
              <a:gd name="adj" fmla="val 9488"/>
            </a:avLst>
          </a:prstGeom>
          <a:solidFill>
            <a:srgbClr val="B5D7EF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AFA62F5F-5050-7943-84B9-96060B9624C3}"/>
              </a:ext>
            </a:extLst>
          </p:cNvPr>
          <p:cNvSpPr/>
          <p:nvPr/>
        </p:nvSpPr>
        <p:spPr>
          <a:xfrm>
            <a:off x="4792480" y="1135428"/>
            <a:ext cx="2820282" cy="5105883"/>
          </a:xfrm>
          <a:prstGeom prst="roundRect">
            <a:avLst>
              <a:gd name="adj" fmla="val 948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5D3B9F16-58FC-B342-AEF0-5DDB2C0A1911}"/>
              </a:ext>
            </a:extLst>
          </p:cNvPr>
          <p:cNvSpPr/>
          <p:nvPr/>
        </p:nvSpPr>
        <p:spPr>
          <a:xfrm>
            <a:off x="1074849" y="1135428"/>
            <a:ext cx="2820282" cy="5105883"/>
          </a:xfrm>
          <a:prstGeom prst="roundRect">
            <a:avLst>
              <a:gd name="adj" fmla="val 948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23F97EC-17AF-DC48-9714-8DC0412E5E02}"/>
              </a:ext>
            </a:extLst>
          </p:cNvPr>
          <p:cNvSpPr/>
          <p:nvPr/>
        </p:nvSpPr>
        <p:spPr>
          <a:xfrm>
            <a:off x="8360186" y="1135428"/>
            <a:ext cx="2820282" cy="5105883"/>
          </a:xfrm>
          <a:prstGeom prst="roundRect">
            <a:avLst>
              <a:gd name="adj" fmla="val 948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96ACC59-1604-7C4E-8A7D-DB2FEFD1AAF8}"/>
              </a:ext>
            </a:extLst>
          </p:cNvPr>
          <p:cNvSpPr txBox="1"/>
          <p:nvPr/>
        </p:nvSpPr>
        <p:spPr>
          <a:xfrm>
            <a:off x="4258798" y="366823"/>
            <a:ext cx="3674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solidFill>
                  <a:srgbClr val="00B0F0"/>
                </a:solidFill>
                <a:latin typeface="Janda Manatee Solid" panose="02000506000000020004" pitchFamily="2" charset="77"/>
              </a:rPr>
              <a:t>EL NÚMERO UNO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90B943A-AFAD-F84C-9214-90CD26BBF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85" y="2339162"/>
            <a:ext cx="3631018" cy="363101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DBB3EC3-34AD-A142-B019-CC4AE9C75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087" y="1234552"/>
            <a:ext cx="547912" cy="54791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262C4CF-75E2-F345-98CD-712277813136}"/>
              </a:ext>
            </a:extLst>
          </p:cNvPr>
          <p:cNvSpPr txBox="1"/>
          <p:nvPr/>
        </p:nvSpPr>
        <p:spPr>
          <a:xfrm>
            <a:off x="1634898" y="1794310"/>
            <a:ext cx="1478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latin typeface="Massallera" panose="02000000000000000000" pitchFamily="2" charset="0"/>
              </a:rPr>
              <a:t>Ponemos </a:t>
            </a:r>
            <a:r>
              <a:rPr lang="es-ES" sz="1100" dirty="0" err="1">
                <a:latin typeface="Massallera" panose="02000000000000000000" pitchFamily="2" charset="0"/>
              </a:rPr>
              <a:t>gomets</a:t>
            </a:r>
            <a:endParaRPr lang="es-ES" sz="1100" dirty="0">
              <a:latin typeface="Massallera" panose="02000000000000000000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F0661FC-7A69-D243-8BCE-F19735FDBE6F}"/>
              </a:ext>
            </a:extLst>
          </p:cNvPr>
          <p:cNvSpPr txBox="1"/>
          <p:nvPr/>
        </p:nvSpPr>
        <p:spPr>
          <a:xfrm>
            <a:off x="8803025" y="1743647"/>
            <a:ext cx="19607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latin typeface="Massallera" panose="02000000000000000000" pitchFamily="2" charset="0"/>
              </a:rPr>
              <a:t>Escribimos el número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FAEB8F7-1554-D942-A66A-F7276F8C3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703" y="1193150"/>
            <a:ext cx="514398" cy="51439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3F1F245-2B94-F04E-B544-4E7CEA46A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851" y="2339162"/>
            <a:ext cx="3631018" cy="363101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1B990E6-770C-034F-9639-2F2E56668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743" y="1285876"/>
            <a:ext cx="457771" cy="457771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7B8275E-CEF5-BE4A-9867-0522C9334586}"/>
              </a:ext>
            </a:extLst>
          </p:cNvPr>
          <p:cNvSpPr txBox="1"/>
          <p:nvPr/>
        </p:nvSpPr>
        <p:spPr>
          <a:xfrm>
            <a:off x="5324207" y="1772902"/>
            <a:ext cx="1774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latin typeface="Massallera" panose="02000000000000000000" pitchFamily="2" charset="0"/>
              </a:rPr>
              <a:t>Pegamos el número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841FD08-DED6-CA49-A341-4D82D7BE35F1}"/>
              </a:ext>
            </a:extLst>
          </p:cNvPr>
          <p:cNvSpPr/>
          <p:nvPr/>
        </p:nvSpPr>
        <p:spPr>
          <a:xfrm>
            <a:off x="222290" y="310487"/>
            <a:ext cx="1259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Janda Manatee Solid" panose="02000506000000020004" pitchFamily="2" charset="77"/>
              </a:rPr>
              <a:t>OPCIÓN 2</a:t>
            </a:r>
          </a:p>
        </p:txBody>
      </p:sp>
    </p:spTree>
    <p:extLst>
      <p:ext uri="{BB962C8B-B14F-4D97-AF65-F5344CB8AC3E}">
        <p14:creationId xmlns:p14="http://schemas.microsoft.com/office/powerpoint/2010/main" val="525696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80564ED-9D3D-094E-B64E-3C0D94CB4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88" y="3633788"/>
            <a:ext cx="2065337" cy="20653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E5CE9BA-BB4B-E049-BB31-DFC331C52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88" y="985837"/>
            <a:ext cx="2065337" cy="20653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6E473B-ECD1-1A47-A051-2E3DC6AC3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1325" y="985836"/>
            <a:ext cx="2065337" cy="20653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F31FE97-6881-484F-901A-29BB1617A3E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5080003" y="989802"/>
            <a:ext cx="2065337" cy="20653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E3E24D1-3DEA-934D-8A03-B290BE00DD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540125" y="3633788"/>
            <a:ext cx="2065337" cy="206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5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7AA9D02-AB1D-9F46-B619-57DE1A30ECB3}"/>
              </a:ext>
            </a:extLst>
          </p:cNvPr>
          <p:cNvSpPr/>
          <p:nvPr/>
        </p:nvSpPr>
        <p:spPr>
          <a:xfrm>
            <a:off x="1143000" y="1328739"/>
            <a:ext cx="4757737" cy="4243385"/>
          </a:xfrm>
          <a:prstGeom prst="rect">
            <a:avLst/>
          </a:prstGeom>
          <a:solidFill>
            <a:schemeClr val="accent4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16F44F-209F-C646-96BA-D1AD35306518}"/>
              </a:ext>
            </a:extLst>
          </p:cNvPr>
          <p:cNvSpPr txBox="1"/>
          <p:nvPr/>
        </p:nvSpPr>
        <p:spPr>
          <a:xfrm>
            <a:off x="1329952" y="1516566"/>
            <a:ext cx="4766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Janda Manatee Solid" panose="02000506000000020004" pitchFamily="2" charset="77"/>
              </a:rPr>
              <a:t>¿QUÉ NÚMERO ES?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693C2BB-2F69-F64C-BD54-54C2C486E9AF}"/>
              </a:ext>
            </a:extLst>
          </p:cNvPr>
          <p:cNvSpPr/>
          <p:nvPr/>
        </p:nvSpPr>
        <p:spPr>
          <a:xfrm>
            <a:off x="5900737" y="4157664"/>
            <a:ext cx="5214937" cy="1414462"/>
          </a:xfrm>
          <a:prstGeom prst="rect">
            <a:avLst/>
          </a:prstGeom>
          <a:solidFill>
            <a:schemeClr val="accent5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BA4861E-A2EA-DF4D-A6AB-2EEFF7D86936}"/>
              </a:ext>
            </a:extLst>
          </p:cNvPr>
          <p:cNvSpPr/>
          <p:nvPr/>
        </p:nvSpPr>
        <p:spPr>
          <a:xfrm>
            <a:off x="5900737" y="2743202"/>
            <a:ext cx="5214937" cy="1414462"/>
          </a:xfrm>
          <a:prstGeom prst="rect">
            <a:avLst/>
          </a:prstGeom>
          <a:solidFill>
            <a:schemeClr val="accent5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39B4A7B-C097-8945-9647-9CB8A4333F8A}"/>
              </a:ext>
            </a:extLst>
          </p:cNvPr>
          <p:cNvSpPr/>
          <p:nvPr/>
        </p:nvSpPr>
        <p:spPr>
          <a:xfrm>
            <a:off x="5900737" y="1328740"/>
            <a:ext cx="5214937" cy="1414462"/>
          </a:xfrm>
          <a:prstGeom prst="rect">
            <a:avLst/>
          </a:prstGeom>
          <a:solidFill>
            <a:schemeClr val="accent5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0C5C5C-6FA7-5D46-BD73-C6B534A05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697" y="2273803"/>
            <a:ext cx="3050379" cy="3050379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6F31B84F-3A31-2646-B63A-29042F2126FC}"/>
              </a:ext>
            </a:extLst>
          </p:cNvPr>
          <p:cNvSpPr/>
          <p:nvPr/>
        </p:nvSpPr>
        <p:spPr>
          <a:xfrm>
            <a:off x="7927180" y="1612289"/>
            <a:ext cx="878680" cy="8715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5934F21-D091-2E46-9EA5-71B228D7EFD6}"/>
              </a:ext>
            </a:extLst>
          </p:cNvPr>
          <p:cNvSpPr/>
          <p:nvPr/>
        </p:nvSpPr>
        <p:spPr>
          <a:xfrm>
            <a:off x="7197327" y="2983891"/>
            <a:ext cx="878680" cy="8715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5052F20-B6C1-EA44-A7B0-FA86B38D837B}"/>
              </a:ext>
            </a:extLst>
          </p:cNvPr>
          <p:cNvSpPr/>
          <p:nvPr/>
        </p:nvSpPr>
        <p:spPr>
          <a:xfrm>
            <a:off x="8968668" y="3037195"/>
            <a:ext cx="878680" cy="8715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FCF74EAD-4392-9D4B-B9DF-3226070D3E81}"/>
              </a:ext>
            </a:extLst>
          </p:cNvPr>
          <p:cNvSpPr/>
          <p:nvPr/>
        </p:nvSpPr>
        <p:spPr>
          <a:xfrm>
            <a:off x="6556022" y="4406595"/>
            <a:ext cx="878680" cy="8715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46F54B76-2133-814F-8768-34EB40A4C274}"/>
              </a:ext>
            </a:extLst>
          </p:cNvPr>
          <p:cNvSpPr/>
          <p:nvPr/>
        </p:nvSpPr>
        <p:spPr>
          <a:xfrm>
            <a:off x="8232640" y="4459899"/>
            <a:ext cx="878680" cy="8715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219D68B9-FB52-AE40-8C77-36E1CAE69A2C}"/>
              </a:ext>
            </a:extLst>
          </p:cNvPr>
          <p:cNvSpPr/>
          <p:nvPr/>
        </p:nvSpPr>
        <p:spPr>
          <a:xfrm>
            <a:off x="9909258" y="4429126"/>
            <a:ext cx="878680" cy="8715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5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F05500B-FDFA-5645-A5B4-78ACD8A24C7D}"/>
              </a:ext>
            </a:extLst>
          </p:cNvPr>
          <p:cNvSpPr/>
          <p:nvPr/>
        </p:nvSpPr>
        <p:spPr>
          <a:xfrm>
            <a:off x="648586" y="1214917"/>
            <a:ext cx="4944140" cy="4944141"/>
          </a:xfrm>
          <a:prstGeom prst="rect">
            <a:avLst/>
          </a:prstGeom>
          <a:solidFill>
            <a:srgbClr val="FFDDE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08575A9-2AF5-5043-9E82-1D4373874677}"/>
              </a:ext>
            </a:extLst>
          </p:cNvPr>
          <p:cNvSpPr/>
          <p:nvPr/>
        </p:nvSpPr>
        <p:spPr>
          <a:xfrm>
            <a:off x="5592726" y="1214917"/>
            <a:ext cx="4944140" cy="1648047"/>
          </a:xfrm>
          <a:prstGeom prst="rect">
            <a:avLst/>
          </a:prstGeom>
          <a:solidFill>
            <a:srgbClr val="F0DD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0CEDF36-EAA4-7D49-8604-27AF4370FCEA}"/>
              </a:ext>
            </a:extLst>
          </p:cNvPr>
          <p:cNvSpPr/>
          <p:nvPr/>
        </p:nvSpPr>
        <p:spPr>
          <a:xfrm>
            <a:off x="5592726" y="2862964"/>
            <a:ext cx="4944140" cy="1648047"/>
          </a:xfrm>
          <a:prstGeom prst="rect">
            <a:avLst/>
          </a:prstGeom>
          <a:solidFill>
            <a:srgbClr val="B5B7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C7D1B01-4F38-AC4B-BC1C-D8F03145D9DB}"/>
              </a:ext>
            </a:extLst>
          </p:cNvPr>
          <p:cNvSpPr/>
          <p:nvPr/>
        </p:nvSpPr>
        <p:spPr>
          <a:xfrm>
            <a:off x="5592726" y="4511011"/>
            <a:ext cx="4944140" cy="1648047"/>
          </a:xfrm>
          <a:prstGeom prst="rect">
            <a:avLst/>
          </a:prstGeom>
          <a:solidFill>
            <a:srgbClr val="9F85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007AF3C-E8C8-9F4D-864C-24C647BECB62}"/>
              </a:ext>
            </a:extLst>
          </p:cNvPr>
          <p:cNvSpPr txBox="1"/>
          <p:nvPr/>
        </p:nvSpPr>
        <p:spPr>
          <a:xfrm>
            <a:off x="3678272" y="284757"/>
            <a:ext cx="5192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Massallera" panose="02000000000000000000" pitchFamily="2" charset="0"/>
              </a:rPr>
              <a:t>Uso con pinzas o marcadores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7C3F34-06DA-C644-975D-967021D20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69" y="2213935"/>
            <a:ext cx="3644603" cy="364460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51FED72-879C-2D41-B1B3-D553CCBA0952}"/>
              </a:ext>
            </a:extLst>
          </p:cNvPr>
          <p:cNvSpPr txBox="1"/>
          <p:nvPr/>
        </p:nvSpPr>
        <p:spPr>
          <a:xfrm>
            <a:off x="1985570" y="1331054"/>
            <a:ext cx="2270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Janda Manatee Solid" panose="02000506000000020004" pitchFamily="2" charset="77"/>
              </a:rPr>
              <a:t>¿Qué es?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989975-D0C2-7C44-904E-5B0E1A8C47D9}"/>
              </a:ext>
            </a:extLst>
          </p:cNvPr>
          <p:cNvSpPr txBox="1"/>
          <p:nvPr/>
        </p:nvSpPr>
        <p:spPr>
          <a:xfrm>
            <a:off x="6755521" y="1684997"/>
            <a:ext cx="2486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Janda Manatee Solid" panose="02000506000000020004" pitchFamily="2" charset="77"/>
              </a:rPr>
              <a:t>CARACOL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1E4A08B-F2BB-BE4C-88D8-25A132F68967}"/>
              </a:ext>
            </a:extLst>
          </p:cNvPr>
          <p:cNvSpPr txBox="1"/>
          <p:nvPr/>
        </p:nvSpPr>
        <p:spPr>
          <a:xfrm>
            <a:off x="6762196" y="3390480"/>
            <a:ext cx="2451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Janda Manatee Solid" panose="02000506000000020004" pitchFamily="2" charset="77"/>
              </a:rPr>
              <a:t>TORTUGA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E2BFC3F-8254-DE40-886F-8BCFDD97C67F}"/>
              </a:ext>
            </a:extLst>
          </p:cNvPr>
          <p:cNvSpPr txBox="1"/>
          <p:nvPr/>
        </p:nvSpPr>
        <p:spPr>
          <a:xfrm>
            <a:off x="7260729" y="5038527"/>
            <a:ext cx="1608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Janda Manatee Solid" panose="02000506000000020004" pitchFamily="2" charset="77"/>
              </a:rPr>
              <a:t>RANA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866AC50-A792-064E-9105-A3E2B9F3B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444" y="4979342"/>
            <a:ext cx="727150" cy="72715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0830E72-F2FF-3041-ADDD-29ECDEDF2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390" y="3264097"/>
            <a:ext cx="845780" cy="84578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6AC131-9A01-8848-9292-DBE0FD3D4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444" y="1673134"/>
            <a:ext cx="655672" cy="65567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7F196BA-D851-444C-8AAF-0E547B9FE922}"/>
              </a:ext>
            </a:extLst>
          </p:cNvPr>
          <p:cNvSpPr txBox="1"/>
          <p:nvPr/>
        </p:nvSpPr>
        <p:spPr>
          <a:xfrm>
            <a:off x="448171" y="284757"/>
            <a:ext cx="125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Janda Manatee Solid" panose="02000506000000020004" pitchFamily="2" charset="77"/>
              </a:rPr>
              <a:t>OPCIÓN 1</a:t>
            </a:r>
          </a:p>
        </p:txBody>
      </p:sp>
      <p:pic>
        <p:nvPicPr>
          <p:cNvPr id="1026" name="Picture 2" descr="Pinza De Madera, L. 48 mm, A: 6 mm, 50 ud | 564550">
            <a:extLst>
              <a:ext uri="{FF2B5EF4-FFF2-40B4-BE49-F238E27FC236}">
                <a16:creationId xmlns:a16="http://schemas.microsoft.com/office/drawing/2014/main" id="{9A49864B-A212-C149-AA2C-1A656A057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844" l="293" r="97852">
                        <a14:foregroundMark x1="5273" y1="71875" x2="5469" y2="54395"/>
                        <a14:foregroundMark x1="90723" y1="29785" x2="95508" y2="32715"/>
                        <a14:foregroundMark x1="96777" y1="51270" x2="96777" y2="47754"/>
                        <a14:foregroundMark x1="96973" y1="34766" x2="97168" y2="33789"/>
                        <a14:foregroundMark x1="97754" y1="51855" x2="97754" y2="49121"/>
                        <a14:foregroundMark x1="97949" y1="34570" x2="97949" y2="33496"/>
                        <a14:foregroundMark x1="293" y1="54590" x2="1758" y2="54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89245">
            <a:off x="10379133" y="2258194"/>
            <a:ext cx="1789902" cy="178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29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Pinza De Madera, L. 48 mm, A: 6 mm, 50 ud | 564550">
            <a:extLst>
              <a:ext uri="{FF2B5EF4-FFF2-40B4-BE49-F238E27FC236}">
                <a16:creationId xmlns:a16="http://schemas.microsoft.com/office/drawing/2014/main" id="{B767A00C-9FE5-394A-93D0-A9ACA6D08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293" r="97852">
                        <a14:foregroundMark x1="5273" y1="71875" x2="5469" y2="54395"/>
                        <a14:foregroundMark x1="90723" y1="29785" x2="95508" y2="32715"/>
                        <a14:foregroundMark x1="96777" y1="51270" x2="96777" y2="47754"/>
                        <a14:foregroundMark x1="96973" y1="34766" x2="97168" y2="33789"/>
                        <a14:foregroundMark x1="97754" y1="51855" x2="97754" y2="49121"/>
                        <a14:foregroundMark x1="97949" y1="34570" x2="97949" y2="33496"/>
                        <a14:foregroundMark x1="293" y1="54590" x2="1758" y2="54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89245">
            <a:off x="10691304" y="2560804"/>
            <a:ext cx="1789902" cy="178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Pinza De Madera, L. 48 mm, A: 6 mm, 50 ud | 564550">
            <a:extLst>
              <a:ext uri="{FF2B5EF4-FFF2-40B4-BE49-F238E27FC236}">
                <a16:creationId xmlns:a16="http://schemas.microsoft.com/office/drawing/2014/main" id="{7330F9F2-0120-9D4B-AC6F-9C5E6DE27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293" r="97852">
                        <a14:foregroundMark x1="5273" y1="71875" x2="5469" y2="54395"/>
                        <a14:foregroundMark x1="90723" y1="29785" x2="95508" y2="32715"/>
                        <a14:foregroundMark x1="96777" y1="51270" x2="96777" y2="47754"/>
                        <a14:foregroundMark x1="96973" y1="34766" x2="97168" y2="33789"/>
                        <a14:foregroundMark x1="97754" y1="51855" x2="97754" y2="49121"/>
                        <a14:foregroundMark x1="97949" y1="34570" x2="97949" y2="33496"/>
                        <a14:foregroundMark x1="293" y1="54590" x2="1758" y2="54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89245">
            <a:off x="10599112" y="4604547"/>
            <a:ext cx="1789902" cy="178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inza De Madera, L. 48 mm, A: 6 mm, 50 ud | 564550">
            <a:extLst>
              <a:ext uri="{FF2B5EF4-FFF2-40B4-BE49-F238E27FC236}">
                <a16:creationId xmlns:a16="http://schemas.microsoft.com/office/drawing/2014/main" id="{A58BC48B-0E28-EF48-BF07-7E3AF3A21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844" l="293" r="97852">
                        <a14:foregroundMark x1="5273" y1="71875" x2="5469" y2="54395"/>
                        <a14:foregroundMark x1="90723" y1="29785" x2="95508" y2="32715"/>
                        <a14:foregroundMark x1="96777" y1="51270" x2="96777" y2="47754"/>
                        <a14:foregroundMark x1="96973" y1="34766" x2="97168" y2="33789"/>
                        <a14:foregroundMark x1="97754" y1="51855" x2="97754" y2="49121"/>
                        <a14:foregroundMark x1="97949" y1="34570" x2="97949" y2="33496"/>
                        <a14:foregroundMark x1="293" y1="54590" x2="1758" y2="54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89245">
            <a:off x="10451794" y="478024"/>
            <a:ext cx="1789902" cy="178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F05500B-FDFA-5645-A5B4-78ACD8A24C7D}"/>
              </a:ext>
            </a:extLst>
          </p:cNvPr>
          <p:cNvSpPr/>
          <p:nvPr/>
        </p:nvSpPr>
        <p:spPr>
          <a:xfrm>
            <a:off x="563525" y="1214917"/>
            <a:ext cx="4944140" cy="4944141"/>
          </a:xfrm>
          <a:prstGeom prst="rect">
            <a:avLst/>
          </a:prstGeom>
          <a:solidFill>
            <a:srgbClr val="FFDDE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08575A9-2AF5-5043-9E82-1D4373874677}"/>
              </a:ext>
            </a:extLst>
          </p:cNvPr>
          <p:cNvSpPr/>
          <p:nvPr/>
        </p:nvSpPr>
        <p:spPr>
          <a:xfrm>
            <a:off x="5507665" y="1214917"/>
            <a:ext cx="4944140" cy="1648047"/>
          </a:xfrm>
          <a:prstGeom prst="rect">
            <a:avLst/>
          </a:prstGeom>
          <a:solidFill>
            <a:srgbClr val="F0DD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0CEDF36-EAA4-7D49-8604-27AF4370FCEA}"/>
              </a:ext>
            </a:extLst>
          </p:cNvPr>
          <p:cNvSpPr/>
          <p:nvPr/>
        </p:nvSpPr>
        <p:spPr>
          <a:xfrm>
            <a:off x="5507665" y="2862964"/>
            <a:ext cx="4944140" cy="1648047"/>
          </a:xfrm>
          <a:prstGeom prst="rect">
            <a:avLst/>
          </a:prstGeom>
          <a:solidFill>
            <a:srgbClr val="B5B7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C7D1B01-4F38-AC4B-BC1C-D8F03145D9DB}"/>
              </a:ext>
            </a:extLst>
          </p:cNvPr>
          <p:cNvSpPr/>
          <p:nvPr/>
        </p:nvSpPr>
        <p:spPr>
          <a:xfrm>
            <a:off x="5507665" y="4511011"/>
            <a:ext cx="4944140" cy="1648047"/>
          </a:xfrm>
          <a:prstGeom prst="rect">
            <a:avLst/>
          </a:prstGeom>
          <a:solidFill>
            <a:srgbClr val="9F85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007AF3C-E8C8-9F4D-864C-24C647BECB62}"/>
              </a:ext>
            </a:extLst>
          </p:cNvPr>
          <p:cNvSpPr txBox="1"/>
          <p:nvPr/>
        </p:nvSpPr>
        <p:spPr>
          <a:xfrm>
            <a:off x="3678272" y="284757"/>
            <a:ext cx="5192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Massallera" panose="02000000000000000000" pitchFamily="2" charset="0"/>
              </a:rPr>
              <a:t>Uso con pinzas o marcadores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7C3F34-06DA-C644-975D-967021D205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5608" y="2213935"/>
            <a:ext cx="3644603" cy="364460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51FED72-879C-2D41-B1B3-D553CCBA0952}"/>
              </a:ext>
            </a:extLst>
          </p:cNvPr>
          <p:cNvSpPr txBox="1"/>
          <p:nvPr/>
        </p:nvSpPr>
        <p:spPr>
          <a:xfrm>
            <a:off x="1900509" y="1331054"/>
            <a:ext cx="2270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Janda Manatee Solid" panose="02000506000000020004" pitchFamily="2" charset="77"/>
              </a:rPr>
              <a:t>¿Qué es?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989975-D0C2-7C44-904E-5B0E1A8C47D9}"/>
              </a:ext>
            </a:extLst>
          </p:cNvPr>
          <p:cNvSpPr txBox="1"/>
          <p:nvPr/>
        </p:nvSpPr>
        <p:spPr>
          <a:xfrm>
            <a:off x="6670460" y="1684997"/>
            <a:ext cx="2486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Janda Manatee Solid" panose="02000506000000020004" pitchFamily="2" charset="77"/>
              </a:rPr>
              <a:t>CARACOL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1E4A08B-F2BB-BE4C-88D8-25A132F68967}"/>
              </a:ext>
            </a:extLst>
          </p:cNvPr>
          <p:cNvSpPr txBox="1"/>
          <p:nvPr/>
        </p:nvSpPr>
        <p:spPr>
          <a:xfrm>
            <a:off x="6677135" y="3390480"/>
            <a:ext cx="2451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Janda Manatee Solid" panose="02000506000000020004" pitchFamily="2" charset="77"/>
              </a:rPr>
              <a:t>TORTUGA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E2BFC3F-8254-DE40-886F-8BCFDD97C67F}"/>
              </a:ext>
            </a:extLst>
          </p:cNvPr>
          <p:cNvSpPr txBox="1"/>
          <p:nvPr/>
        </p:nvSpPr>
        <p:spPr>
          <a:xfrm>
            <a:off x="7175668" y="5038527"/>
            <a:ext cx="1608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Janda Manatee Solid" panose="02000506000000020004" pitchFamily="2" charset="77"/>
              </a:rPr>
              <a:t>RANA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866AC50-A792-064E-9105-A3E2B9F3B5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9715" y="5728714"/>
            <a:ext cx="727150" cy="727150"/>
          </a:xfrm>
          <a:prstGeom prst="rect">
            <a:avLst/>
          </a:prstGeom>
          <a:scene3d>
            <a:camera prst="isometricOffAxis1Left">
              <a:rot lat="1012846" lon="2583488" rev="21219522"/>
            </a:camera>
            <a:lightRig rig="threePt" dir="t"/>
          </a:scene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0830E72-F2FF-3041-ADDD-29ECDEDF2E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9715" y="3675476"/>
            <a:ext cx="845780" cy="845780"/>
          </a:xfrm>
          <a:prstGeom prst="rect">
            <a:avLst/>
          </a:prstGeom>
          <a:scene3d>
            <a:camera prst="isometricOffAxis1Left">
              <a:rot lat="975843" lon="2272866" rev="21130867"/>
            </a:camera>
            <a:lightRig rig="threePt" dir="t"/>
          </a:scene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6AC131-9A01-8848-9292-DBE0FD3D4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9259" y="1705791"/>
            <a:ext cx="655672" cy="655672"/>
          </a:xfrm>
          <a:prstGeom prst="rect">
            <a:avLst/>
          </a:prstGeom>
          <a:scene3d>
            <a:camera prst="isometricLeftDown">
              <a:rot lat="2018646" lon="1613208" rev="20983674"/>
            </a:camera>
            <a:lightRig rig="threePt" dir="t"/>
          </a:scene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7F196BA-D851-444C-8AAF-0E547B9FE922}"/>
              </a:ext>
            </a:extLst>
          </p:cNvPr>
          <p:cNvSpPr txBox="1"/>
          <p:nvPr/>
        </p:nvSpPr>
        <p:spPr>
          <a:xfrm>
            <a:off x="448171" y="284757"/>
            <a:ext cx="125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Janda Manatee Solid" panose="02000506000000020004" pitchFamily="2" charset="77"/>
              </a:rPr>
              <a:t>OPCIÓN 1</a:t>
            </a:r>
          </a:p>
        </p:txBody>
      </p:sp>
    </p:spTree>
    <p:extLst>
      <p:ext uri="{BB962C8B-B14F-4D97-AF65-F5344CB8AC3E}">
        <p14:creationId xmlns:p14="http://schemas.microsoft.com/office/powerpoint/2010/main" val="328215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F05500B-FDFA-5645-A5B4-78ACD8A24C7D}"/>
              </a:ext>
            </a:extLst>
          </p:cNvPr>
          <p:cNvSpPr/>
          <p:nvPr/>
        </p:nvSpPr>
        <p:spPr>
          <a:xfrm>
            <a:off x="448171" y="1218573"/>
            <a:ext cx="4944140" cy="4944141"/>
          </a:xfrm>
          <a:prstGeom prst="rect">
            <a:avLst/>
          </a:prstGeom>
          <a:solidFill>
            <a:srgbClr val="FFDDE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08575A9-2AF5-5043-9E82-1D4373874677}"/>
              </a:ext>
            </a:extLst>
          </p:cNvPr>
          <p:cNvSpPr/>
          <p:nvPr/>
        </p:nvSpPr>
        <p:spPr>
          <a:xfrm>
            <a:off x="5392311" y="1218573"/>
            <a:ext cx="4944140" cy="1648047"/>
          </a:xfrm>
          <a:prstGeom prst="rect">
            <a:avLst/>
          </a:prstGeom>
          <a:solidFill>
            <a:srgbClr val="F0DD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0CEDF36-EAA4-7D49-8604-27AF4370FCEA}"/>
              </a:ext>
            </a:extLst>
          </p:cNvPr>
          <p:cNvSpPr/>
          <p:nvPr/>
        </p:nvSpPr>
        <p:spPr>
          <a:xfrm>
            <a:off x="5392311" y="2866620"/>
            <a:ext cx="4944140" cy="1648047"/>
          </a:xfrm>
          <a:prstGeom prst="rect">
            <a:avLst/>
          </a:prstGeom>
          <a:solidFill>
            <a:srgbClr val="B5B7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C7D1B01-4F38-AC4B-BC1C-D8F03145D9DB}"/>
              </a:ext>
            </a:extLst>
          </p:cNvPr>
          <p:cNvSpPr/>
          <p:nvPr/>
        </p:nvSpPr>
        <p:spPr>
          <a:xfrm>
            <a:off x="5392311" y="4514667"/>
            <a:ext cx="4944140" cy="1648047"/>
          </a:xfrm>
          <a:prstGeom prst="rect">
            <a:avLst/>
          </a:prstGeom>
          <a:solidFill>
            <a:srgbClr val="9F85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007AF3C-E8C8-9F4D-864C-24C647BECB62}"/>
              </a:ext>
            </a:extLst>
          </p:cNvPr>
          <p:cNvSpPr txBox="1"/>
          <p:nvPr/>
        </p:nvSpPr>
        <p:spPr>
          <a:xfrm>
            <a:off x="3678272" y="284757"/>
            <a:ext cx="5192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Massallera" panose="02000000000000000000" pitchFamily="2" charset="0"/>
              </a:rPr>
              <a:t>Uso con pinzas o marcadores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7C3F34-06DA-C644-975D-967021D20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254" y="2217591"/>
            <a:ext cx="3644603" cy="364460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51FED72-879C-2D41-B1B3-D553CCBA0952}"/>
              </a:ext>
            </a:extLst>
          </p:cNvPr>
          <p:cNvSpPr txBox="1"/>
          <p:nvPr/>
        </p:nvSpPr>
        <p:spPr>
          <a:xfrm>
            <a:off x="1785155" y="1334710"/>
            <a:ext cx="2270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Janda Manatee Solid" panose="02000506000000020004" pitchFamily="2" charset="77"/>
              </a:rPr>
              <a:t>¿Qué es?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989975-D0C2-7C44-904E-5B0E1A8C47D9}"/>
              </a:ext>
            </a:extLst>
          </p:cNvPr>
          <p:cNvSpPr txBox="1"/>
          <p:nvPr/>
        </p:nvSpPr>
        <p:spPr>
          <a:xfrm>
            <a:off x="6555106" y="1688653"/>
            <a:ext cx="2486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Janda Manatee Solid" panose="02000506000000020004" pitchFamily="2" charset="77"/>
              </a:rPr>
              <a:t>CARACOL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1E4A08B-F2BB-BE4C-88D8-25A132F68967}"/>
              </a:ext>
            </a:extLst>
          </p:cNvPr>
          <p:cNvSpPr txBox="1"/>
          <p:nvPr/>
        </p:nvSpPr>
        <p:spPr>
          <a:xfrm>
            <a:off x="6561781" y="3394136"/>
            <a:ext cx="2451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Janda Manatee Solid" panose="02000506000000020004" pitchFamily="2" charset="77"/>
              </a:rPr>
              <a:t>TORTUGA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E2BFC3F-8254-DE40-886F-8BCFDD97C67F}"/>
              </a:ext>
            </a:extLst>
          </p:cNvPr>
          <p:cNvSpPr txBox="1"/>
          <p:nvPr/>
        </p:nvSpPr>
        <p:spPr>
          <a:xfrm>
            <a:off x="7060314" y="5042183"/>
            <a:ext cx="1608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Janda Manatee Solid" panose="02000506000000020004" pitchFamily="2" charset="77"/>
              </a:rPr>
              <a:t>RANA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22C7CFB-8066-EA4D-8926-B7CB6A6F8F09}"/>
              </a:ext>
            </a:extLst>
          </p:cNvPr>
          <p:cNvSpPr txBox="1"/>
          <p:nvPr/>
        </p:nvSpPr>
        <p:spPr>
          <a:xfrm>
            <a:off x="448171" y="284757"/>
            <a:ext cx="125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Janda Manatee Solid" panose="02000506000000020004" pitchFamily="2" charset="77"/>
              </a:rPr>
              <a:t>OPCIÓN 3</a:t>
            </a:r>
          </a:p>
        </p:txBody>
      </p:sp>
      <p:pic>
        <p:nvPicPr>
          <p:cNvPr id="20" name="Picture 2" descr="Pinza De Madera, L. 48 mm, A: 6 mm, 50 ud | 564550">
            <a:extLst>
              <a:ext uri="{FF2B5EF4-FFF2-40B4-BE49-F238E27FC236}">
                <a16:creationId xmlns:a16="http://schemas.microsoft.com/office/drawing/2014/main" id="{5C9AA7F2-BEC8-2246-BEB8-98ED85091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293" r="97852">
                        <a14:foregroundMark x1="5273" y1="71875" x2="5469" y2="54395"/>
                        <a14:foregroundMark x1="90723" y1="29785" x2="95508" y2="32715"/>
                        <a14:foregroundMark x1="96777" y1="51270" x2="96777" y2="47754"/>
                        <a14:foregroundMark x1="96973" y1="34766" x2="97168" y2="33789"/>
                        <a14:foregroundMark x1="97754" y1="51855" x2="97754" y2="49121"/>
                        <a14:foregroundMark x1="97949" y1="34570" x2="97949" y2="33496"/>
                        <a14:foregroundMark x1="293" y1="54590" x2="1758" y2="54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89245">
            <a:off x="10342868" y="2853130"/>
            <a:ext cx="1789902" cy="178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39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0B52436-DB32-0949-8E77-8A3C64CBA61E}"/>
              </a:ext>
            </a:extLst>
          </p:cNvPr>
          <p:cNvSpPr/>
          <p:nvPr/>
        </p:nvSpPr>
        <p:spPr>
          <a:xfrm>
            <a:off x="1985962" y="592932"/>
            <a:ext cx="8220076" cy="2836068"/>
          </a:xfrm>
          <a:prstGeom prst="rect">
            <a:avLst/>
          </a:prstGeom>
          <a:solidFill>
            <a:srgbClr val="F27855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12D53C6-B268-D842-8648-5CA20AB7CCE3}"/>
              </a:ext>
            </a:extLst>
          </p:cNvPr>
          <p:cNvSpPr/>
          <p:nvPr/>
        </p:nvSpPr>
        <p:spPr>
          <a:xfrm>
            <a:off x="1985962" y="3429000"/>
            <a:ext cx="2055019" cy="1585913"/>
          </a:xfrm>
          <a:prstGeom prst="rect">
            <a:avLst/>
          </a:prstGeom>
          <a:solidFill>
            <a:schemeClr val="bg1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EE917A8-C42D-5D49-A426-06931FACC41A}"/>
              </a:ext>
            </a:extLst>
          </p:cNvPr>
          <p:cNvSpPr/>
          <p:nvPr/>
        </p:nvSpPr>
        <p:spPr>
          <a:xfrm>
            <a:off x="4040981" y="3428999"/>
            <a:ext cx="2055019" cy="1585913"/>
          </a:xfrm>
          <a:prstGeom prst="rect">
            <a:avLst/>
          </a:prstGeom>
          <a:solidFill>
            <a:schemeClr val="bg1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40ECEAD-F0B5-4F4A-ABC4-E5BED0E30DC1}"/>
              </a:ext>
            </a:extLst>
          </p:cNvPr>
          <p:cNvSpPr/>
          <p:nvPr/>
        </p:nvSpPr>
        <p:spPr>
          <a:xfrm>
            <a:off x="6096000" y="3428998"/>
            <a:ext cx="2055019" cy="1585913"/>
          </a:xfrm>
          <a:prstGeom prst="rect">
            <a:avLst/>
          </a:prstGeom>
          <a:solidFill>
            <a:schemeClr val="bg1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06FB874-85B7-5E4F-949B-8D42D09EB920}"/>
              </a:ext>
            </a:extLst>
          </p:cNvPr>
          <p:cNvSpPr/>
          <p:nvPr/>
        </p:nvSpPr>
        <p:spPr>
          <a:xfrm>
            <a:off x="8151019" y="3428996"/>
            <a:ext cx="2055019" cy="1585913"/>
          </a:xfrm>
          <a:prstGeom prst="rect">
            <a:avLst/>
          </a:prstGeom>
          <a:solidFill>
            <a:schemeClr val="bg1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0A9A4E-4AEB-6D4B-80F8-95D9EED1CD2B}"/>
              </a:ext>
            </a:extLst>
          </p:cNvPr>
          <p:cNvSpPr txBox="1"/>
          <p:nvPr/>
        </p:nvSpPr>
        <p:spPr>
          <a:xfrm>
            <a:off x="3820616" y="1549301"/>
            <a:ext cx="4101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>
                <a:latin typeface="Janda Manatee Solid" panose="02000506000000020004" pitchFamily="2" charset="77"/>
              </a:rPr>
              <a:t>HALLOWEEN</a:t>
            </a:r>
            <a:endParaRPr lang="es-ES" sz="3600" dirty="0">
              <a:latin typeface="Janda Manatee Solid" panose="02000506000000020004" pitchFamily="2" charset="77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019A646-BD9D-A942-882C-CF2C04934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28906">
            <a:off x="1167526" y="189401"/>
            <a:ext cx="1831522" cy="183152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818651-EF6D-764F-ACFB-36160EC60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50622">
            <a:off x="9290277" y="199559"/>
            <a:ext cx="1831522" cy="1831522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FF349C0C-D3EE-DB40-B86C-14238A960F1C}"/>
              </a:ext>
            </a:extLst>
          </p:cNvPr>
          <p:cNvSpPr/>
          <p:nvPr/>
        </p:nvSpPr>
        <p:spPr>
          <a:xfrm>
            <a:off x="1985962" y="5154442"/>
            <a:ext cx="2055019" cy="1585913"/>
          </a:xfrm>
          <a:prstGeom prst="rect">
            <a:avLst/>
          </a:prstGeom>
          <a:solidFill>
            <a:schemeClr val="bg1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E64D9DE-0253-A947-A89C-7D168707FA5E}"/>
              </a:ext>
            </a:extLst>
          </p:cNvPr>
          <p:cNvSpPr/>
          <p:nvPr/>
        </p:nvSpPr>
        <p:spPr>
          <a:xfrm>
            <a:off x="4410075" y="5143952"/>
            <a:ext cx="2055019" cy="1585913"/>
          </a:xfrm>
          <a:prstGeom prst="rect">
            <a:avLst/>
          </a:prstGeom>
          <a:solidFill>
            <a:schemeClr val="bg1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66BE8CE-6A36-184D-BCE0-2476440B8924}"/>
              </a:ext>
            </a:extLst>
          </p:cNvPr>
          <p:cNvSpPr/>
          <p:nvPr/>
        </p:nvSpPr>
        <p:spPr>
          <a:xfrm>
            <a:off x="6719888" y="5154442"/>
            <a:ext cx="2055019" cy="1585913"/>
          </a:xfrm>
          <a:prstGeom prst="rect">
            <a:avLst/>
          </a:prstGeom>
          <a:solidFill>
            <a:schemeClr val="bg1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0F2FC11-3CEF-A145-B331-6F26E4D9CC03}"/>
              </a:ext>
            </a:extLst>
          </p:cNvPr>
          <p:cNvSpPr/>
          <p:nvPr/>
        </p:nvSpPr>
        <p:spPr>
          <a:xfrm>
            <a:off x="9374388" y="5154441"/>
            <a:ext cx="2055019" cy="1585913"/>
          </a:xfrm>
          <a:prstGeom prst="rect">
            <a:avLst/>
          </a:prstGeom>
          <a:solidFill>
            <a:schemeClr val="bg1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96C6B8F-052E-E445-A19A-372CCF014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016" y="5203513"/>
            <a:ext cx="1482031" cy="148203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31953D4-557F-0E43-A712-CD5DE90A9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237" y="5281062"/>
            <a:ext cx="1424538" cy="142453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378F16B-4F60-4D46-AFBC-DA720F0F0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7394" y="5143952"/>
            <a:ext cx="1585913" cy="158591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EE6449D-367D-8349-858B-FBA77070A0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584" y="5203513"/>
            <a:ext cx="1327774" cy="132777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320B537-4D02-444E-9FAB-A7CC06B057D9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2349584" y="3568529"/>
            <a:ext cx="1327774" cy="1327774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5CA28B8-D6A0-2046-BDFD-6B134A0D2DE3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4388748" y="3530184"/>
            <a:ext cx="1424538" cy="1424538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9A1EB6C7-71D4-8242-8D32-7B09B9A062C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8419746" y="3446373"/>
            <a:ext cx="1585913" cy="15859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DF344824-EF00-7546-84E8-DE51FABD9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475" y="3451395"/>
            <a:ext cx="1482031" cy="148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3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0B52436-DB32-0949-8E77-8A3C64CBA61E}"/>
              </a:ext>
            </a:extLst>
          </p:cNvPr>
          <p:cNvSpPr/>
          <p:nvPr/>
        </p:nvSpPr>
        <p:spPr>
          <a:xfrm>
            <a:off x="1154311" y="421486"/>
            <a:ext cx="10275095" cy="2836068"/>
          </a:xfrm>
          <a:prstGeom prst="rect">
            <a:avLst/>
          </a:prstGeom>
          <a:solidFill>
            <a:srgbClr val="B5EDF3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12D53C6-B268-D842-8648-5CA20AB7CCE3}"/>
              </a:ext>
            </a:extLst>
          </p:cNvPr>
          <p:cNvSpPr/>
          <p:nvPr/>
        </p:nvSpPr>
        <p:spPr>
          <a:xfrm>
            <a:off x="1154312" y="3257554"/>
            <a:ext cx="2055019" cy="15859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EE917A8-C42D-5D49-A426-06931FACC41A}"/>
              </a:ext>
            </a:extLst>
          </p:cNvPr>
          <p:cNvSpPr/>
          <p:nvPr/>
        </p:nvSpPr>
        <p:spPr>
          <a:xfrm>
            <a:off x="3209331" y="3257553"/>
            <a:ext cx="2055019" cy="15859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40ECEAD-F0B5-4F4A-ABC4-E5BED0E30DC1}"/>
              </a:ext>
            </a:extLst>
          </p:cNvPr>
          <p:cNvSpPr/>
          <p:nvPr/>
        </p:nvSpPr>
        <p:spPr>
          <a:xfrm>
            <a:off x="5264350" y="3257552"/>
            <a:ext cx="2055019" cy="1585913"/>
          </a:xfrm>
          <a:prstGeom prst="rect">
            <a:avLst/>
          </a:prstGeom>
          <a:solidFill>
            <a:srgbClr val="F9D7D6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06FB874-85B7-5E4F-949B-8D42D09EB920}"/>
              </a:ext>
            </a:extLst>
          </p:cNvPr>
          <p:cNvSpPr/>
          <p:nvPr/>
        </p:nvSpPr>
        <p:spPr>
          <a:xfrm>
            <a:off x="7319369" y="3257550"/>
            <a:ext cx="2055019" cy="1585913"/>
          </a:xfrm>
          <a:prstGeom prst="rect">
            <a:avLst/>
          </a:prstGeom>
          <a:solidFill>
            <a:srgbClr val="F2C586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0A9A4E-4AEB-6D4B-80F8-95D9EED1CD2B}"/>
              </a:ext>
            </a:extLst>
          </p:cNvPr>
          <p:cNvSpPr txBox="1"/>
          <p:nvPr/>
        </p:nvSpPr>
        <p:spPr>
          <a:xfrm>
            <a:off x="3595682" y="1071351"/>
            <a:ext cx="77267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5400" dirty="0">
                <a:latin typeface="Janda Manatee Solid" panose="02000506000000020004" pitchFamily="2" charset="77"/>
              </a:rPr>
              <a:t>SÍLABAS DE LA LETRA</a:t>
            </a:r>
          </a:p>
          <a:p>
            <a:pPr algn="ctr"/>
            <a:r>
              <a:rPr lang="es-ES" sz="5400" dirty="0">
                <a:latin typeface="Janda Manatee Solid" panose="02000506000000020004" pitchFamily="2" charset="77"/>
              </a:rPr>
              <a:t>M</a:t>
            </a:r>
            <a:endParaRPr lang="es-ES" sz="3600" dirty="0">
              <a:latin typeface="Janda Manatee Solid" panose="02000506000000020004" pitchFamily="2" charset="77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F349C0C-D3EE-DB40-B86C-14238A960F1C}"/>
              </a:ext>
            </a:extLst>
          </p:cNvPr>
          <p:cNvSpPr/>
          <p:nvPr/>
        </p:nvSpPr>
        <p:spPr>
          <a:xfrm>
            <a:off x="2356249" y="5133460"/>
            <a:ext cx="2055019" cy="15859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E64D9DE-0253-A947-A89C-7D168707FA5E}"/>
              </a:ext>
            </a:extLst>
          </p:cNvPr>
          <p:cNvSpPr/>
          <p:nvPr/>
        </p:nvSpPr>
        <p:spPr>
          <a:xfrm>
            <a:off x="4702969" y="5154441"/>
            <a:ext cx="2055019" cy="1585913"/>
          </a:xfrm>
          <a:prstGeom prst="rect">
            <a:avLst/>
          </a:prstGeom>
          <a:solidFill>
            <a:srgbClr val="F9D7D6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66BE8CE-6A36-184D-BCE0-2476440B8924}"/>
              </a:ext>
            </a:extLst>
          </p:cNvPr>
          <p:cNvSpPr/>
          <p:nvPr/>
        </p:nvSpPr>
        <p:spPr>
          <a:xfrm>
            <a:off x="7054159" y="5154441"/>
            <a:ext cx="2055019" cy="1585913"/>
          </a:xfrm>
          <a:prstGeom prst="rect">
            <a:avLst/>
          </a:prstGeom>
          <a:solidFill>
            <a:srgbClr val="F2C586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0F2FC11-3CEF-A145-B331-6F26E4D9CC03}"/>
              </a:ext>
            </a:extLst>
          </p:cNvPr>
          <p:cNvSpPr/>
          <p:nvPr/>
        </p:nvSpPr>
        <p:spPr>
          <a:xfrm>
            <a:off x="9374388" y="5154441"/>
            <a:ext cx="2055019" cy="1585913"/>
          </a:xfrm>
          <a:prstGeom prst="rect">
            <a:avLst/>
          </a:prstGeom>
          <a:solidFill>
            <a:srgbClr val="94AFF2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1220224-397A-0641-84B0-E0B230E86262}"/>
              </a:ext>
            </a:extLst>
          </p:cNvPr>
          <p:cNvSpPr/>
          <p:nvPr/>
        </p:nvSpPr>
        <p:spPr>
          <a:xfrm>
            <a:off x="9374388" y="3257549"/>
            <a:ext cx="2055019" cy="1585913"/>
          </a:xfrm>
          <a:prstGeom prst="rect">
            <a:avLst/>
          </a:prstGeom>
          <a:solidFill>
            <a:srgbClr val="94AFF2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62702EB-FD92-3641-95DE-C2DE7CC6F894}"/>
              </a:ext>
            </a:extLst>
          </p:cNvPr>
          <p:cNvSpPr/>
          <p:nvPr/>
        </p:nvSpPr>
        <p:spPr>
          <a:xfrm>
            <a:off x="126802" y="5133459"/>
            <a:ext cx="2055019" cy="15859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EC8B65-915B-6F42-8AE9-46F25396C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8" y="538168"/>
            <a:ext cx="2266944" cy="226694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00D14B5-78E1-AB4F-9819-63849749A7CB}"/>
              </a:ext>
            </a:extLst>
          </p:cNvPr>
          <p:cNvSpPr/>
          <p:nvPr/>
        </p:nvSpPr>
        <p:spPr>
          <a:xfrm>
            <a:off x="419968" y="5539624"/>
            <a:ext cx="14173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6600" dirty="0">
                <a:latin typeface="Janda Manatee Solid" panose="02000506000000020004" pitchFamily="2" charset="77"/>
              </a:rPr>
              <a:t>MA</a:t>
            </a:r>
            <a:endParaRPr lang="es-ES" sz="4400" dirty="0">
              <a:latin typeface="Janda Manatee Solid" panose="02000506000000020004" pitchFamily="2" charset="77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A978C32-D0A0-2F42-AF25-C414181CFCBF}"/>
              </a:ext>
            </a:extLst>
          </p:cNvPr>
          <p:cNvSpPr/>
          <p:nvPr/>
        </p:nvSpPr>
        <p:spPr>
          <a:xfrm>
            <a:off x="2813055" y="5503900"/>
            <a:ext cx="12586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6600" dirty="0">
                <a:latin typeface="Janda Manatee Solid" panose="02000506000000020004" pitchFamily="2" charset="77"/>
              </a:rPr>
              <a:t>ME</a:t>
            </a:r>
            <a:endParaRPr lang="es-ES" sz="4400" dirty="0">
              <a:latin typeface="Janda Manatee Solid" panose="02000506000000020004" pitchFamily="2" charset="77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DDBC8AE-B918-9E41-A3CD-7073BEB24871}"/>
              </a:ext>
            </a:extLst>
          </p:cNvPr>
          <p:cNvSpPr/>
          <p:nvPr/>
        </p:nvSpPr>
        <p:spPr>
          <a:xfrm>
            <a:off x="5113161" y="5503900"/>
            <a:ext cx="12346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6600" dirty="0">
                <a:latin typeface="Janda Manatee Solid" panose="02000506000000020004" pitchFamily="2" charset="77"/>
              </a:rPr>
              <a:t>MI</a:t>
            </a:r>
            <a:endParaRPr lang="es-ES" sz="4400" dirty="0">
              <a:latin typeface="Janda Manatee Solid" panose="02000506000000020004" pitchFamily="2" charset="77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2386D385-42F8-9F45-AF6A-36FD6BC943A0}"/>
              </a:ext>
            </a:extLst>
          </p:cNvPr>
          <p:cNvSpPr/>
          <p:nvPr/>
        </p:nvSpPr>
        <p:spPr>
          <a:xfrm>
            <a:off x="7335576" y="5539624"/>
            <a:ext cx="13500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6600" dirty="0">
                <a:latin typeface="Janda Manatee Solid" panose="02000506000000020004" pitchFamily="2" charset="77"/>
              </a:rPr>
              <a:t>MO</a:t>
            </a:r>
            <a:endParaRPr lang="es-ES" sz="4400" dirty="0">
              <a:latin typeface="Janda Manatee Solid" panose="02000506000000020004" pitchFamily="2" charset="77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A88EF42-C1C7-EE41-8BE2-309C7A8EAAD5}"/>
              </a:ext>
            </a:extLst>
          </p:cNvPr>
          <p:cNvSpPr/>
          <p:nvPr/>
        </p:nvSpPr>
        <p:spPr>
          <a:xfrm>
            <a:off x="9750115" y="5503900"/>
            <a:ext cx="13035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6600" dirty="0">
                <a:latin typeface="Janda Manatee Solid" panose="02000506000000020004" pitchFamily="2" charset="77"/>
              </a:rPr>
              <a:t>MU</a:t>
            </a:r>
            <a:endParaRPr lang="es-ES" sz="4400" dirty="0">
              <a:latin typeface="Janda Manatee Solid" panose="02000506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5220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91800D-B457-4347-9142-66CE4A8C990C}"/>
              </a:ext>
            </a:extLst>
          </p:cNvPr>
          <p:cNvSpPr/>
          <p:nvPr/>
        </p:nvSpPr>
        <p:spPr>
          <a:xfrm>
            <a:off x="3076022" y="212728"/>
            <a:ext cx="7783040" cy="2561116"/>
          </a:xfrm>
          <a:prstGeom prst="rect">
            <a:avLst/>
          </a:prstGeom>
          <a:solidFill>
            <a:srgbClr val="F8F07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695A9BB-E9FC-D94B-B60B-E3480ABF3602}"/>
              </a:ext>
            </a:extLst>
          </p:cNvPr>
          <p:cNvSpPr/>
          <p:nvPr/>
        </p:nvSpPr>
        <p:spPr>
          <a:xfrm>
            <a:off x="3076022" y="2773843"/>
            <a:ext cx="1945760" cy="18819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8BAE9E3-BB4D-034E-A375-AD1FCE497880}"/>
              </a:ext>
            </a:extLst>
          </p:cNvPr>
          <p:cNvSpPr/>
          <p:nvPr/>
        </p:nvSpPr>
        <p:spPr>
          <a:xfrm>
            <a:off x="5021782" y="2773843"/>
            <a:ext cx="1945760" cy="18819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E58CE51-64B4-E841-BAEA-CFA2192B605E}"/>
              </a:ext>
            </a:extLst>
          </p:cNvPr>
          <p:cNvSpPr/>
          <p:nvPr/>
        </p:nvSpPr>
        <p:spPr>
          <a:xfrm>
            <a:off x="6967542" y="2773843"/>
            <a:ext cx="1945760" cy="18819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EAC021F-FDDB-BF4F-A001-30186D42F5B6}"/>
              </a:ext>
            </a:extLst>
          </p:cNvPr>
          <p:cNvSpPr/>
          <p:nvPr/>
        </p:nvSpPr>
        <p:spPr>
          <a:xfrm>
            <a:off x="8913302" y="2773843"/>
            <a:ext cx="1945760" cy="18819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D19C289-E63C-8743-B6A1-C810DDB36B78}"/>
              </a:ext>
            </a:extLst>
          </p:cNvPr>
          <p:cNvSpPr/>
          <p:nvPr/>
        </p:nvSpPr>
        <p:spPr>
          <a:xfrm>
            <a:off x="1188738" y="4796536"/>
            <a:ext cx="1945760" cy="1881963"/>
          </a:xfrm>
          <a:prstGeom prst="rect">
            <a:avLst/>
          </a:prstGeom>
          <a:solidFill>
            <a:srgbClr val="F8F07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54D467-8A60-934A-A189-C352489FF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422" y="305707"/>
            <a:ext cx="2375158" cy="237515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05B8630-863C-2441-83C2-96297666C476}"/>
              </a:ext>
            </a:extLst>
          </p:cNvPr>
          <p:cNvSpPr txBox="1"/>
          <p:nvPr/>
        </p:nvSpPr>
        <p:spPr>
          <a:xfrm>
            <a:off x="3265108" y="891881"/>
            <a:ext cx="4342856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1800000" lon="0" rev="0"/>
              </a:camera>
              <a:lightRig rig="threePt" dir="t"/>
            </a:scene3d>
          </a:bodyPr>
          <a:lstStyle/>
          <a:p>
            <a:pPr algn="ctr"/>
            <a:r>
              <a:rPr lang="es-ES" sz="4000" dirty="0">
                <a:latin typeface="Janda Manatee Solid" panose="02000506000000020004" pitchFamily="2" charset="77"/>
              </a:rPr>
              <a:t>¿QUÉ HAY EN EL </a:t>
            </a:r>
          </a:p>
          <a:p>
            <a:pPr algn="ctr"/>
            <a:r>
              <a:rPr lang="es-ES" sz="4000" dirty="0">
                <a:latin typeface="Janda Manatee Solid" panose="02000506000000020004" pitchFamily="2" charset="77"/>
              </a:rPr>
              <a:t>COLEGIO?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C458E15-4DAB-CC4F-8CBC-A162334FBF90}"/>
              </a:ext>
            </a:extLst>
          </p:cNvPr>
          <p:cNvSpPr/>
          <p:nvPr/>
        </p:nvSpPr>
        <p:spPr>
          <a:xfrm>
            <a:off x="3663800" y="4825112"/>
            <a:ext cx="1945760" cy="1881963"/>
          </a:xfrm>
          <a:prstGeom prst="rect">
            <a:avLst/>
          </a:prstGeom>
          <a:solidFill>
            <a:srgbClr val="F8F07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239F6D-808E-E949-8256-C50DA8134871}"/>
              </a:ext>
            </a:extLst>
          </p:cNvPr>
          <p:cNvSpPr/>
          <p:nvPr/>
        </p:nvSpPr>
        <p:spPr>
          <a:xfrm>
            <a:off x="6015812" y="4823819"/>
            <a:ext cx="1945760" cy="1881963"/>
          </a:xfrm>
          <a:prstGeom prst="rect">
            <a:avLst/>
          </a:prstGeom>
          <a:solidFill>
            <a:srgbClr val="F8F07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5B13EF4-0A0F-6041-AEB0-124CCDFF52E2}"/>
              </a:ext>
            </a:extLst>
          </p:cNvPr>
          <p:cNvSpPr/>
          <p:nvPr/>
        </p:nvSpPr>
        <p:spPr>
          <a:xfrm>
            <a:off x="8897126" y="4763309"/>
            <a:ext cx="1945760" cy="1881963"/>
          </a:xfrm>
          <a:prstGeom prst="rect">
            <a:avLst/>
          </a:prstGeom>
          <a:solidFill>
            <a:srgbClr val="F8F07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3B00402-B634-074F-B640-D5E2CE788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008" y="5100051"/>
            <a:ext cx="1215942" cy="121594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2203EEA-4219-0945-9069-E34EBE2E2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349" y="5075859"/>
            <a:ext cx="1310465" cy="131046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F5A3F0C-AFBB-5046-A23D-74772E57B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833" y="5054221"/>
            <a:ext cx="1158346" cy="115834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70662FC-551B-5B4C-B104-DCAA01223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435" y="5086530"/>
            <a:ext cx="1165811" cy="1165811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DEE1797B-80BD-3246-B850-3040A3A9AE97}"/>
              </a:ext>
            </a:extLst>
          </p:cNvPr>
          <p:cNvSpPr/>
          <p:nvPr/>
        </p:nvSpPr>
        <p:spPr>
          <a:xfrm>
            <a:off x="81505" y="305707"/>
            <a:ext cx="125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Janda Manatee Solid" panose="02000506000000020004" pitchFamily="2" charset="77"/>
              </a:rPr>
              <a:t>OPCIÓN 1</a:t>
            </a:r>
          </a:p>
        </p:txBody>
      </p:sp>
    </p:spTree>
    <p:extLst>
      <p:ext uri="{BB962C8B-B14F-4D97-AF65-F5344CB8AC3E}">
        <p14:creationId xmlns:p14="http://schemas.microsoft.com/office/powerpoint/2010/main" val="12678891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209</Words>
  <Application>Microsoft Macintosh PowerPoint</Application>
  <PresentationFormat>Panorámica</PresentationFormat>
  <Paragraphs>108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Janda Manatee Solid</vt:lpstr>
      <vt:lpstr>Massallera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Teresa Sánchez</dc:creator>
  <cp:lastModifiedBy>Teresa Sánchez</cp:lastModifiedBy>
  <cp:revision>19</cp:revision>
  <dcterms:created xsi:type="dcterms:W3CDTF">2020-11-22T21:21:26Z</dcterms:created>
  <dcterms:modified xsi:type="dcterms:W3CDTF">2020-11-23T19:51:05Z</dcterms:modified>
</cp:coreProperties>
</file>