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0"/>
    <p:restoredTop sz="94698"/>
  </p:normalViewPr>
  <p:slideViewPr>
    <p:cSldViewPr snapToGrid="0" snapToObjects="1">
      <p:cViewPr varScale="1">
        <p:scale>
          <a:sx n="59" d="100"/>
          <a:sy n="59" d="100"/>
        </p:scale>
        <p:origin x="5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33A8-E1A5-D14A-B55E-4115E11F8811}" type="datetimeFigureOut">
              <a:rPr lang="es-ES" smtClean="0"/>
              <a:t>7/11/20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EA9A-88FC-464F-A228-7CBFF2FE8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95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33A8-E1A5-D14A-B55E-4115E11F8811}" type="datetimeFigureOut">
              <a:rPr lang="es-ES" smtClean="0"/>
              <a:t>7/11/20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EA9A-88FC-464F-A228-7CBFF2FE8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89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33A8-E1A5-D14A-B55E-4115E11F8811}" type="datetimeFigureOut">
              <a:rPr lang="es-ES" smtClean="0"/>
              <a:t>7/11/20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EA9A-88FC-464F-A228-7CBFF2FE8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22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33A8-E1A5-D14A-B55E-4115E11F8811}" type="datetimeFigureOut">
              <a:rPr lang="es-ES" smtClean="0"/>
              <a:t>7/11/20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EA9A-88FC-464F-A228-7CBFF2FE8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9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33A8-E1A5-D14A-B55E-4115E11F8811}" type="datetimeFigureOut">
              <a:rPr lang="es-ES" smtClean="0"/>
              <a:t>7/11/20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EA9A-88FC-464F-A228-7CBFF2FE8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33A8-E1A5-D14A-B55E-4115E11F8811}" type="datetimeFigureOut">
              <a:rPr lang="es-ES" smtClean="0"/>
              <a:t>7/11/20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EA9A-88FC-464F-A228-7CBFF2FE8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12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33A8-E1A5-D14A-B55E-4115E11F8811}" type="datetimeFigureOut">
              <a:rPr lang="es-ES" smtClean="0"/>
              <a:t>7/11/20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EA9A-88FC-464F-A228-7CBFF2FE8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56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33A8-E1A5-D14A-B55E-4115E11F8811}" type="datetimeFigureOut">
              <a:rPr lang="es-ES" smtClean="0"/>
              <a:t>7/11/20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EA9A-88FC-464F-A228-7CBFF2FE8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68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33A8-E1A5-D14A-B55E-4115E11F8811}" type="datetimeFigureOut">
              <a:rPr lang="es-ES" smtClean="0"/>
              <a:t>7/11/20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EA9A-88FC-464F-A228-7CBFF2FE8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2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33A8-E1A5-D14A-B55E-4115E11F8811}" type="datetimeFigureOut">
              <a:rPr lang="es-ES" smtClean="0"/>
              <a:t>7/11/20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EA9A-88FC-464F-A228-7CBFF2FE8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81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33A8-E1A5-D14A-B55E-4115E11F8811}" type="datetimeFigureOut">
              <a:rPr lang="es-ES" smtClean="0"/>
              <a:t>7/11/20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EA9A-88FC-464F-A228-7CBFF2FE8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48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33A8-E1A5-D14A-B55E-4115E11F8811}" type="datetimeFigureOut">
              <a:rPr lang="es-ES" smtClean="0"/>
              <a:t>7/11/20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EA9A-88FC-464F-A228-7CBFF2FE84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98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B43C493C-EE6C-6048-93B2-E1EAE52AC3BE}"/>
              </a:ext>
            </a:extLst>
          </p:cNvPr>
          <p:cNvSpPr/>
          <p:nvPr/>
        </p:nvSpPr>
        <p:spPr>
          <a:xfrm>
            <a:off x="4800600" y="870857"/>
            <a:ext cx="3875314" cy="3592286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39D7B52-508D-D547-B78E-0DD6E8890D4A}"/>
              </a:ext>
            </a:extLst>
          </p:cNvPr>
          <p:cNvGrpSpPr/>
          <p:nvPr/>
        </p:nvGrpSpPr>
        <p:grpSpPr>
          <a:xfrm>
            <a:off x="718457" y="870857"/>
            <a:ext cx="3875314" cy="3592286"/>
            <a:chOff x="566057" y="718457"/>
            <a:chExt cx="3875314" cy="3592286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id="{4A6584C6-24D4-AC49-9EB8-CEE914C97B4B}"/>
                </a:ext>
              </a:extLst>
            </p:cNvPr>
            <p:cNvSpPr/>
            <p:nvPr/>
          </p:nvSpPr>
          <p:spPr>
            <a:xfrm>
              <a:off x="566057" y="718457"/>
              <a:ext cx="3875314" cy="3592286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A7EDC30-4230-694A-8470-16F0885691DB}"/>
                </a:ext>
              </a:extLst>
            </p:cNvPr>
            <p:cNvSpPr txBox="1"/>
            <p:nvPr/>
          </p:nvSpPr>
          <p:spPr>
            <a:xfrm>
              <a:off x="960341" y="1602094"/>
              <a:ext cx="32221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latin typeface="Chalkduster" panose="03050602040202020205" pitchFamily="66" charset="77"/>
                </a:rPr>
                <a:t>He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short </a:t>
              </a:r>
              <a:r>
                <a:rPr lang="es-ES" sz="2400" dirty="0" err="1">
                  <a:latin typeface="Chalkduster" panose="03050602040202020205" pitchFamily="66" charset="77"/>
                </a:rPr>
                <a:t>dark</a:t>
              </a:r>
              <a:r>
                <a:rPr lang="es-ES" sz="2400" dirty="0">
                  <a:latin typeface="Chalkduster" panose="03050602040202020205" pitchFamily="66" charset="77"/>
                </a:rPr>
                <a:t> Brown </a:t>
              </a:r>
              <a:r>
                <a:rPr lang="es-ES" sz="2400" dirty="0" err="1">
                  <a:latin typeface="Chalkduster" panose="03050602040202020205" pitchFamily="66" charset="77"/>
                </a:rPr>
                <a:t>hair</a:t>
              </a:r>
              <a:r>
                <a:rPr lang="es-ES" sz="2400" dirty="0">
                  <a:latin typeface="Chalkduster" panose="03050602040202020205" pitchFamily="66" charset="77"/>
                </a:rPr>
                <a:t>. He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a </a:t>
              </a:r>
              <a:r>
                <a:rPr lang="es-ES" sz="2400" dirty="0" err="1">
                  <a:latin typeface="Chalkduster" panose="03050602040202020205" pitchFamily="66" charset="77"/>
                </a:rPr>
                <a:t>goatee</a:t>
              </a:r>
              <a:r>
                <a:rPr lang="es-ES" sz="2400" dirty="0">
                  <a:latin typeface="Chalkduster" panose="03050602040202020205" pitchFamily="66" charset="77"/>
                </a:rPr>
                <a:t>. He is </a:t>
              </a:r>
              <a:r>
                <a:rPr lang="es-ES" sz="2400" dirty="0" err="1">
                  <a:latin typeface="Chalkduster" panose="03050602040202020205" pitchFamily="66" charset="77"/>
                </a:rPr>
                <a:t>wearing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glasses</a:t>
              </a:r>
              <a:r>
                <a:rPr lang="es-ES" sz="2400" dirty="0">
                  <a:latin typeface="Chalkduster" panose="03050602040202020205" pitchFamily="66" charset="77"/>
                </a:rPr>
                <a:t>.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0E01B14-CFB7-154D-BA48-98CCEA6AA9F7}"/>
              </a:ext>
            </a:extLst>
          </p:cNvPr>
          <p:cNvGrpSpPr/>
          <p:nvPr/>
        </p:nvGrpSpPr>
        <p:grpSpPr>
          <a:xfrm>
            <a:off x="685802" y="4849819"/>
            <a:ext cx="3875314" cy="3592286"/>
            <a:chOff x="685802" y="4849819"/>
            <a:chExt cx="3875314" cy="3592286"/>
          </a:xfrm>
        </p:grpSpPr>
        <p:sp>
          <p:nvSpPr>
            <p:cNvPr id="12" name="Rectángulo redondeado 11">
              <a:extLst>
                <a:ext uri="{FF2B5EF4-FFF2-40B4-BE49-F238E27FC236}">
                  <a16:creationId xmlns:a16="http://schemas.microsoft.com/office/drawing/2014/main" id="{25D1F557-54B8-8D4A-AB22-F431CE5A46BA}"/>
                </a:ext>
              </a:extLst>
            </p:cNvPr>
            <p:cNvSpPr/>
            <p:nvPr/>
          </p:nvSpPr>
          <p:spPr>
            <a:xfrm>
              <a:off x="685802" y="4849819"/>
              <a:ext cx="3875314" cy="3592286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77CE78D-848E-C84D-951A-3EE9B0129AAF}"/>
                </a:ext>
              </a:extLst>
            </p:cNvPr>
            <p:cNvSpPr txBox="1"/>
            <p:nvPr/>
          </p:nvSpPr>
          <p:spPr>
            <a:xfrm>
              <a:off x="1112741" y="5518782"/>
              <a:ext cx="32221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>
                  <a:latin typeface="Chalkduster" panose="03050602040202020205" pitchFamily="66" charset="77"/>
                </a:rPr>
                <a:t>She</a:t>
              </a:r>
              <a:r>
                <a:rPr lang="es-ES" sz="2400" dirty="0">
                  <a:latin typeface="Chalkduster" panose="03050602040202020205" pitchFamily="66" charset="77"/>
                </a:rPr>
                <a:t>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medium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brown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curly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hair</a:t>
              </a:r>
              <a:r>
                <a:rPr lang="es-ES" sz="2400" dirty="0">
                  <a:latin typeface="Chalkduster" panose="03050602040202020205" pitchFamily="66" charset="77"/>
                </a:rPr>
                <a:t>. </a:t>
              </a:r>
              <a:r>
                <a:rPr lang="es-ES" sz="2400" dirty="0" err="1">
                  <a:latin typeface="Chalkduster" panose="03050602040202020205" pitchFamily="66" charset="77"/>
                </a:rPr>
                <a:t>She</a:t>
              </a:r>
              <a:r>
                <a:rPr lang="es-ES" sz="2400" dirty="0">
                  <a:latin typeface="Chalkduster" panose="03050602040202020205" pitchFamily="66" charset="77"/>
                </a:rPr>
                <a:t>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a </a:t>
              </a:r>
              <a:r>
                <a:rPr lang="es-ES" sz="2400" dirty="0" err="1">
                  <a:latin typeface="Chalkduster" panose="03050602040202020205" pitchFamily="66" charset="77"/>
                </a:rPr>
                <a:t>fringe</a:t>
              </a:r>
              <a:r>
                <a:rPr lang="es-ES" sz="2400" dirty="0">
                  <a:latin typeface="Chalkduster" panose="03050602040202020205" pitchFamily="66" charset="77"/>
                </a:rPr>
                <a:t>. </a:t>
              </a:r>
            </a:p>
            <a:p>
              <a:r>
                <a:rPr lang="es-ES" sz="2400" dirty="0" err="1">
                  <a:latin typeface="Chalkduster" panose="03050602040202020205" pitchFamily="66" charset="77"/>
                </a:rPr>
                <a:t>She</a:t>
              </a:r>
              <a:r>
                <a:rPr lang="es-ES" sz="2400" dirty="0">
                  <a:latin typeface="Chalkduster" panose="03050602040202020205" pitchFamily="66" charset="77"/>
                </a:rPr>
                <a:t> is </a:t>
              </a:r>
              <a:r>
                <a:rPr lang="es-ES" sz="2400" dirty="0" err="1">
                  <a:latin typeface="Chalkduster" panose="03050602040202020205" pitchFamily="66" charset="77"/>
                </a:rPr>
                <a:t>wearing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earrings</a:t>
              </a:r>
              <a:r>
                <a:rPr lang="es-ES" sz="2400" dirty="0">
                  <a:latin typeface="Chalkduster" panose="03050602040202020205" pitchFamily="66" charset="77"/>
                </a:rPr>
                <a:t>.</a:t>
              </a:r>
            </a:p>
          </p:txBody>
        </p:sp>
      </p:grp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B271C83D-349F-784A-974D-0D7AC3ED250E}"/>
              </a:ext>
            </a:extLst>
          </p:cNvPr>
          <p:cNvSpPr/>
          <p:nvPr/>
        </p:nvSpPr>
        <p:spPr>
          <a:xfrm>
            <a:off x="4887687" y="4876801"/>
            <a:ext cx="3875314" cy="3592286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A68BD22-59B5-9446-AA78-D97679255950}"/>
              </a:ext>
            </a:extLst>
          </p:cNvPr>
          <p:cNvGrpSpPr/>
          <p:nvPr/>
        </p:nvGrpSpPr>
        <p:grpSpPr>
          <a:xfrm>
            <a:off x="740228" y="8815779"/>
            <a:ext cx="3875314" cy="3592286"/>
            <a:chOff x="587828" y="8663379"/>
            <a:chExt cx="3875314" cy="3592286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id="{6C31D77D-97F8-4241-9ED5-42E76B43A943}"/>
                </a:ext>
              </a:extLst>
            </p:cNvPr>
            <p:cNvSpPr/>
            <p:nvPr/>
          </p:nvSpPr>
          <p:spPr>
            <a:xfrm>
              <a:off x="587828" y="8663379"/>
              <a:ext cx="3875314" cy="3592286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1BAF0B3-6CCC-2F48-A52B-285F9288C0A9}"/>
                </a:ext>
              </a:extLst>
            </p:cNvPr>
            <p:cNvSpPr txBox="1"/>
            <p:nvPr/>
          </p:nvSpPr>
          <p:spPr>
            <a:xfrm>
              <a:off x="960341" y="9218749"/>
              <a:ext cx="322217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err="1">
                  <a:latin typeface="Chalkduster" panose="03050602040202020205" pitchFamily="66" charset="77"/>
                </a:rPr>
                <a:t>She</a:t>
              </a:r>
              <a:r>
                <a:rPr lang="es-ES" sz="2400" dirty="0">
                  <a:latin typeface="Chalkduster" panose="03050602040202020205" pitchFamily="66" charset="77"/>
                </a:rPr>
                <a:t>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médium </a:t>
              </a:r>
              <a:r>
                <a:rPr lang="es-ES" sz="2400" dirty="0" err="1">
                  <a:latin typeface="Chalkduster" panose="03050602040202020205" pitchFamily="66" charset="77"/>
                </a:rPr>
                <a:t>ginger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straight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hair</a:t>
              </a:r>
              <a:r>
                <a:rPr lang="es-ES" sz="2400" dirty="0">
                  <a:latin typeface="Chalkduster" panose="03050602040202020205" pitchFamily="66" charset="77"/>
                </a:rPr>
                <a:t>. </a:t>
              </a:r>
            </a:p>
            <a:p>
              <a:pPr algn="ctr"/>
              <a:r>
                <a:rPr lang="es-ES" sz="2400" dirty="0" err="1">
                  <a:latin typeface="Chalkduster" panose="03050602040202020205" pitchFamily="66" charset="77"/>
                </a:rPr>
                <a:t>She</a:t>
              </a:r>
              <a:r>
                <a:rPr lang="es-ES" sz="2400" dirty="0">
                  <a:latin typeface="Chalkduster" panose="03050602040202020205" pitchFamily="66" charset="77"/>
                </a:rPr>
                <a:t>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small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ears</a:t>
              </a:r>
              <a:r>
                <a:rPr lang="es-ES" sz="2400" dirty="0">
                  <a:latin typeface="Chalkduster" panose="03050602040202020205" pitchFamily="66" charset="77"/>
                </a:rPr>
                <a:t>. </a:t>
              </a:r>
            </a:p>
            <a:p>
              <a:pPr algn="ctr"/>
              <a:r>
                <a:rPr lang="es-ES" sz="2400" dirty="0" err="1">
                  <a:latin typeface="Chalkduster" panose="03050602040202020205" pitchFamily="66" charset="77"/>
                </a:rPr>
                <a:t>She</a:t>
              </a:r>
              <a:r>
                <a:rPr lang="es-ES" sz="2400" dirty="0">
                  <a:latin typeface="Chalkduster" panose="03050602040202020205" pitchFamily="66" charset="77"/>
                </a:rPr>
                <a:t> is </a:t>
              </a:r>
              <a:r>
                <a:rPr lang="es-ES" sz="2400" dirty="0" err="1">
                  <a:latin typeface="Chalkduster" panose="03050602040202020205" pitchFamily="66" charset="77"/>
                </a:rPr>
                <a:t>wearing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glasses</a:t>
              </a:r>
              <a:r>
                <a:rPr lang="es-ES" sz="2400" dirty="0">
                  <a:latin typeface="Chalkduster" panose="03050602040202020205" pitchFamily="66" charset="77"/>
                </a:rPr>
                <a:t>.</a:t>
              </a:r>
            </a:p>
          </p:txBody>
        </p:sp>
      </p:grp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34606B5A-83C0-1449-82A3-5E56F1A59218}"/>
              </a:ext>
            </a:extLst>
          </p:cNvPr>
          <p:cNvSpPr/>
          <p:nvPr/>
        </p:nvSpPr>
        <p:spPr>
          <a:xfrm>
            <a:off x="4871357" y="8815779"/>
            <a:ext cx="3875314" cy="3592286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D5B2BC9E-B426-3745-9BE9-CCA1C9F68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2" t="71352" r="80574" b="3932"/>
          <a:stretch/>
        </p:blipFill>
        <p:spPr>
          <a:xfrm>
            <a:off x="5543553" y="1331788"/>
            <a:ext cx="2250618" cy="249019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9C5DAD7-3B6A-CC4C-8BCF-E0B9FE0B4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20" t="3460" r="18825" b="72287"/>
          <a:stretch/>
        </p:blipFill>
        <p:spPr>
          <a:xfrm>
            <a:off x="5543553" y="5195122"/>
            <a:ext cx="2403018" cy="262389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91683EE3-6B9E-F44F-B86D-1A43B6399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62" t="27662" r="35074" b="50000"/>
          <a:stretch/>
        </p:blipFill>
        <p:spPr>
          <a:xfrm>
            <a:off x="5543553" y="9429094"/>
            <a:ext cx="2403018" cy="24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1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B43C493C-EE6C-6048-93B2-E1EAE52AC3BE}"/>
              </a:ext>
            </a:extLst>
          </p:cNvPr>
          <p:cNvSpPr/>
          <p:nvPr/>
        </p:nvSpPr>
        <p:spPr>
          <a:xfrm>
            <a:off x="4800600" y="870857"/>
            <a:ext cx="3875314" cy="3592286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39D7B52-508D-D547-B78E-0DD6E8890D4A}"/>
              </a:ext>
            </a:extLst>
          </p:cNvPr>
          <p:cNvGrpSpPr/>
          <p:nvPr/>
        </p:nvGrpSpPr>
        <p:grpSpPr>
          <a:xfrm>
            <a:off x="718457" y="870857"/>
            <a:ext cx="3875314" cy="3592286"/>
            <a:chOff x="566057" y="718457"/>
            <a:chExt cx="3875314" cy="3592286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id="{4A6584C6-24D4-AC49-9EB8-CEE914C97B4B}"/>
                </a:ext>
              </a:extLst>
            </p:cNvPr>
            <p:cNvSpPr/>
            <p:nvPr/>
          </p:nvSpPr>
          <p:spPr>
            <a:xfrm>
              <a:off x="566057" y="718457"/>
              <a:ext cx="3875314" cy="3592286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A7EDC30-4230-694A-8470-16F0885691DB}"/>
                </a:ext>
              </a:extLst>
            </p:cNvPr>
            <p:cNvSpPr txBox="1"/>
            <p:nvPr/>
          </p:nvSpPr>
          <p:spPr>
            <a:xfrm>
              <a:off x="1015092" y="1399735"/>
              <a:ext cx="32221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latin typeface="Chalkduster" panose="03050602040202020205" pitchFamily="66" charset="77"/>
                </a:rPr>
                <a:t>He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short </a:t>
              </a:r>
              <a:r>
                <a:rPr lang="es-ES" sz="2400" dirty="0" err="1">
                  <a:latin typeface="Chalkduster" panose="03050602040202020205" pitchFamily="66" charset="77"/>
                </a:rPr>
                <a:t>black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straight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hair</a:t>
              </a:r>
              <a:r>
                <a:rPr lang="es-ES" sz="2400" dirty="0">
                  <a:latin typeface="Chalkduster" panose="03050602040202020205" pitchFamily="66" charset="77"/>
                </a:rPr>
                <a:t>. </a:t>
              </a:r>
            </a:p>
            <a:p>
              <a:r>
                <a:rPr lang="es-ES" sz="2400" dirty="0">
                  <a:latin typeface="Chalkduster" panose="03050602040202020205" pitchFamily="66" charset="77"/>
                </a:rPr>
                <a:t>He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small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nose</a:t>
              </a:r>
              <a:r>
                <a:rPr lang="es-ES" sz="2400" dirty="0">
                  <a:latin typeface="Chalkduster" panose="03050602040202020205" pitchFamily="66" charset="77"/>
                </a:rPr>
                <a:t> and </a:t>
              </a:r>
              <a:r>
                <a:rPr lang="es-ES" sz="2400" dirty="0" err="1">
                  <a:latin typeface="Chalkduster" panose="03050602040202020205" pitchFamily="66" charset="77"/>
                </a:rPr>
                <a:t>thin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lips</a:t>
              </a:r>
              <a:r>
                <a:rPr lang="es-ES" sz="2400" dirty="0">
                  <a:latin typeface="Chalkduster" panose="03050602040202020205" pitchFamily="66" charset="77"/>
                </a:rPr>
                <a:t>.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0E01B14-CFB7-154D-BA48-98CCEA6AA9F7}"/>
              </a:ext>
            </a:extLst>
          </p:cNvPr>
          <p:cNvGrpSpPr/>
          <p:nvPr/>
        </p:nvGrpSpPr>
        <p:grpSpPr>
          <a:xfrm>
            <a:off x="685802" y="4849819"/>
            <a:ext cx="3875314" cy="3592286"/>
            <a:chOff x="685802" y="4849819"/>
            <a:chExt cx="3875314" cy="3592286"/>
          </a:xfrm>
        </p:grpSpPr>
        <p:sp>
          <p:nvSpPr>
            <p:cNvPr id="12" name="Rectángulo redondeado 11">
              <a:extLst>
                <a:ext uri="{FF2B5EF4-FFF2-40B4-BE49-F238E27FC236}">
                  <a16:creationId xmlns:a16="http://schemas.microsoft.com/office/drawing/2014/main" id="{25D1F557-54B8-8D4A-AB22-F431CE5A46BA}"/>
                </a:ext>
              </a:extLst>
            </p:cNvPr>
            <p:cNvSpPr/>
            <p:nvPr/>
          </p:nvSpPr>
          <p:spPr>
            <a:xfrm>
              <a:off x="685802" y="4849819"/>
              <a:ext cx="3875314" cy="3592286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77CE78D-848E-C84D-951A-3EE9B0129AAF}"/>
                </a:ext>
              </a:extLst>
            </p:cNvPr>
            <p:cNvSpPr txBox="1"/>
            <p:nvPr/>
          </p:nvSpPr>
          <p:spPr>
            <a:xfrm>
              <a:off x="1066798" y="5485299"/>
              <a:ext cx="32221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latin typeface="Chalkduster" panose="03050602040202020205" pitchFamily="66" charset="77"/>
                </a:rPr>
                <a:t>He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short White </a:t>
              </a:r>
              <a:r>
                <a:rPr lang="es-ES" sz="2400" dirty="0" err="1">
                  <a:latin typeface="Chalkduster" panose="03050602040202020205" pitchFamily="66" charset="77"/>
                </a:rPr>
                <a:t>hair</a:t>
              </a:r>
              <a:r>
                <a:rPr lang="es-ES" sz="2400" dirty="0">
                  <a:latin typeface="Chalkduster" panose="03050602040202020205" pitchFamily="66" charset="77"/>
                </a:rPr>
                <a:t>, </a:t>
              </a:r>
              <a:r>
                <a:rPr lang="es-ES" sz="2400" dirty="0" err="1">
                  <a:latin typeface="Chalkduster" panose="03050602040202020205" pitchFamily="66" charset="77"/>
                </a:rPr>
                <a:t>big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eyes</a:t>
              </a:r>
              <a:r>
                <a:rPr lang="es-ES" sz="2400" dirty="0">
                  <a:latin typeface="Chalkduster" panose="03050602040202020205" pitchFamily="66" charset="77"/>
                </a:rPr>
                <a:t>.</a:t>
              </a:r>
            </a:p>
            <a:p>
              <a:r>
                <a:rPr lang="es-ES" sz="2400" dirty="0">
                  <a:latin typeface="Chalkduster" panose="03050602040202020205" pitchFamily="66" charset="77"/>
                </a:rPr>
                <a:t>He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a </a:t>
              </a:r>
              <a:r>
                <a:rPr lang="es-ES" sz="2400" dirty="0" err="1">
                  <a:latin typeface="Chalkduster" panose="03050602040202020205" pitchFamily="66" charset="77"/>
                </a:rPr>
                <a:t>beard</a:t>
              </a:r>
              <a:r>
                <a:rPr lang="es-ES" sz="2400" dirty="0">
                  <a:latin typeface="Chalkduster" panose="03050602040202020205" pitchFamily="66" charset="77"/>
                </a:rPr>
                <a:t> and a </a:t>
              </a:r>
              <a:r>
                <a:rPr lang="es-ES" sz="2400" dirty="0" err="1">
                  <a:latin typeface="Chalkduster" panose="03050602040202020205" pitchFamily="66" charset="77"/>
                </a:rPr>
                <a:t>moustache</a:t>
              </a:r>
              <a:r>
                <a:rPr lang="es-ES" sz="2400" dirty="0">
                  <a:latin typeface="Chalkduster" panose="03050602040202020205" pitchFamily="66" charset="77"/>
                </a:rPr>
                <a:t>.</a:t>
              </a:r>
            </a:p>
          </p:txBody>
        </p:sp>
      </p:grp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B271C83D-349F-784A-974D-0D7AC3ED250E}"/>
              </a:ext>
            </a:extLst>
          </p:cNvPr>
          <p:cNvSpPr/>
          <p:nvPr/>
        </p:nvSpPr>
        <p:spPr>
          <a:xfrm>
            <a:off x="4887687" y="4876801"/>
            <a:ext cx="3875314" cy="3592286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A68BD22-59B5-9446-AA78-D97679255950}"/>
              </a:ext>
            </a:extLst>
          </p:cNvPr>
          <p:cNvGrpSpPr/>
          <p:nvPr/>
        </p:nvGrpSpPr>
        <p:grpSpPr>
          <a:xfrm>
            <a:off x="740228" y="8815779"/>
            <a:ext cx="3875314" cy="3592286"/>
            <a:chOff x="587828" y="8663379"/>
            <a:chExt cx="3875314" cy="3592286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id="{6C31D77D-97F8-4241-9ED5-42E76B43A943}"/>
                </a:ext>
              </a:extLst>
            </p:cNvPr>
            <p:cNvSpPr/>
            <p:nvPr/>
          </p:nvSpPr>
          <p:spPr>
            <a:xfrm>
              <a:off x="587828" y="8663379"/>
              <a:ext cx="3875314" cy="3592286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1BAF0B3-6CCC-2F48-A52B-285F9288C0A9}"/>
                </a:ext>
              </a:extLst>
            </p:cNvPr>
            <p:cNvSpPr txBox="1"/>
            <p:nvPr/>
          </p:nvSpPr>
          <p:spPr>
            <a:xfrm>
              <a:off x="887023" y="8751362"/>
              <a:ext cx="3276923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err="1">
                  <a:latin typeface="Chalkduster" panose="03050602040202020205" pitchFamily="66" charset="77"/>
                </a:rPr>
                <a:t>She</a:t>
              </a:r>
              <a:r>
                <a:rPr lang="es-ES" sz="2400" dirty="0">
                  <a:latin typeface="Chalkduster" panose="03050602040202020205" pitchFamily="66" charset="77"/>
                </a:rPr>
                <a:t>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médium-</a:t>
              </a:r>
              <a:r>
                <a:rPr lang="es-ES" sz="2400" dirty="0" err="1">
                  <a:latin typeface="Chalkduster" panose="03050602040202020205" pitchFamily="66" charset="77"/>
                </a:rPr>
                <a:t>length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brown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hair</a:t>
              </a:r>
              <a:r>
                <a:rPr lang="es-ES" sz="2400" dirty="0">
                  <a:latin typeface="Chalkduster" panose="03050602040202020205" pitchFamily="66" charset="77"/>
                </a:rPr>
                <a:t>. </a:t>
              </a:r>
            </a:p>
            <a:p>
              <a:pPr algn="ctr"/>
              <a:r>
                <a:rPr lang="es-ES" sz="2400" dirty="0" err="1">
                  <a:latin typeface="Chalkduster" panose="03050602040202020205" pitchFamily="66" charset="77"/>
                </a:rPr>
                <a:t>She</a:t>
              </a:r>
              <a:r>
                <a:rPr lang="es-ES" sz="2400" dirty="0">
                  <a:latin typeface="Chalkduster" panose="03050602040202020205" pitchFamily="66" charset="77"/>
                </a:rPr>
                <a:t>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big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eyes</a:t>
              </a:r>
              <a:r>
                <a:rPr lang="es-ES" sz="2400" dirty="0">
                  <a:latin typeface="Chalkduster" panose="03050602040202020205" pitchFamily="66" charset="77"/>
                </a:rPr>
                <a:t> and a </a:t>
              </a:r>
              <a:r>
                <a:rPr lang="es-ES" sz="2400" dirty="0" err="1">
                  <a:latin typeface="Chalkduster" panose="03050602040202020205" pitchFamily="66" charset="77"/>
                </a:rPr>
                <a:t>small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mouth</a:t>
              </a:r>
              <a:r>
                <a:rPr lang="es-ES" sz="2400" dirty="0">
                  <a:latin typeface="Chalkduster" panose="03050602040202020205" pitchFamily="66" charset="77"/>
                </a:rPr>
                <a:t> and full </a:t>
              </a:r>
              <a:r>
                <a:rPr lang="es-ES" sz="2400" dirty="0" err="1">
                  <a:latin typeface="Chalkduster" panose="03050602040202020205" pitchFamily="66" charset="77"/>
                </a:rPr>
                <a:t>lips</a:t>
              </a:r>
              <a:r>
                <a:rPr lang="es-ES" sz="2400" dirty="0">
                  <a:latin typeface="Chalkduster" panose="03050602040202020205" pitchFamily="66" charset="77"/>
                </a:rPr>
                <a:t>.</a:t>
              </a:r>
            </a:p>
            <a:p>
              <a:pPr algn="ctr"/>
              <a:r>
                <a:rPr lang="es-ES" sz="2400" dirty="0" err="1">
                  <a:latin typeface="Chalkduster" panose="03050602040202020205" pitchFamily="66" charset="77"/>
                </a:rPr>
                <a:t>She’s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wearing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earrings</a:t>
              </a:r>
              <a:r>
                <a:rPr lang="es-ES" sz="2400" dirty="0">
                  <a:latin typeface="Chalkduster" panose="03050602040202020205" pitchFamily="66" charset="77"/>
                </a:rPr>
                <a:t>.</a:t>
              </a:r>
            </a:p>
          </p:txBody>
        </p:sp>
      </p:grp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34606B5A-83C0-1449-82A3-5E56F1A59218}"/>
              </a:ext>
            </a:extLst>
          </p:cNvPr>
          <p:cNvSpPr/>
          <p:nvPr/>
        </p:nvSpPr>
        <p:spPr>
          <a:xfrm>
            <a:off x="4871357" y="8815779"/>
            <a:ext cx="3875314" cy="3592286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81C664-E9D6-0648-9A23-ECA1C1DFF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42" t="72991" r="20056" b="5258"/>
          <a:stretch/>
        </p:blipFill>
        <p:spPr>
          <a:xfrm>
            <a:off x="5589815" y="1701353"/>
            <a:ext cx="2095499" cy="20992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A05A74-4E93-A941-B5A7-780C26D49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90" t="5258" r="50048" b="73276"/>
          <a:stretch/>
        </p:blipFill>
        <p:spPr>
          <a:xfrm>
            <a:off x="5589815" y="5293639"/>
            <a:ext cx="2334985" cy="23299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0DB4F41-18D8-A04A-95B4-D93795619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10" t="50000" r="18870" b="27345"/>
          <a:stretch/>
        </p:blipFill>
        <p:spPr>
          <a:xfrm>
            <a:off x="5673856" y="9371149"/>
            <a:ext cx="2272715" cy="22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8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B43C493C-EE6C-6048-93B2-E1EAE52AC3BE}"/>
              </a:ext>
            </a:extLst>
          </p:cNvPr>
          <p:cNvSpPr/>
          <p:nvPr/>
        </p:nvSpPr>
        <p:spPr>
          <a:xfrm>
            <a:off x="4800600" y="870857"/>
            <a:ext cx="3875314" cy="3592286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39D7B52-508D-D547-B78E-0DD6E8890D4A}"/>
              </a:ext>
            </a:extLst>
          </p:cNvPr>
          <p:cNvGrpSpPr/>
          <p:nvPr/>
        </p:nvGrpSpPr>
        <p:grpSpPr>
          <a:xfrm>
            <a:off x="718457" y="870857"/>
            <a:ext cx="3875314" cy="3592286"/>
            <a:chOff x="566057" y="718457"/>
            <a:chExt cx="3875314" cy="3592286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id="{4A6584C6-24D4-AC49-9EB8-CEE914C97B4B}"/>
                </a:ext>
              </a:extLst>
            </p:cNvPr>
            <p:cNvSpPr/>
            <p:nvPr/>
          </p:nvSpPr>
          <p:spPr>
            <a:xfrm>
              <a:off x="566057" y="718457"/>
              <a:ext cx="3875314" cy="3592286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A7EDC30-4230-694A-8470-16F0885691DB}"/>
                </a:ext>
              </a:extLst>
            </p:cNvPr>
            <p:cNvSpPr txBox="1"/>
            <p:nvPr/>
          </p:nvSpPr>
          <p:spPr>
            <a:xfrm>
              <a:off x="1015092" y="1399735"/>
              <a:ext cx="32221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>
                  <a:latin typeface="Chalkduster" panose="03050602040202020205" pitchFamily="66" charset="77"/>
                </a:rPr>
                <a:t>She</a:t>
              </a:r>
              <a:r>
                <a:rPr lang="es-ES" sz="2400" dirty="0">
                  <a:latin typeface="Chalkduster" panose="03050602040202020205" pitchFamily="66" charset="77"/>
                </a:rPr>
                <a:t>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brown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straight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her</a:t>
              </a:r>
              <a:r>
                <a:rPr lang="es-ES" sz="2400" dirty="0">
                  <a:latin typeface="Chalkduster" panose="03050602040202020205" pitchFamily="66" charset="77"/>
                </a:rPr>
                <a:t> in a </a:t>
              </a:r>
              <a:r>
                <a:rPr lang="es-ES" sz="2400" dirty="0" err="1">
                  <a:latin typeface="Chalkduster" panose="03050602040202020205" pitchFamily="66" charset="77"/>
                </a:rPr>
                <a:t>bun</a:t>
              </a:r>
              <a:r>
                <a:rPr lang="es-ES" sz="2400" dirty="0">
                  <a:latin typeface="Chalkduster" panose="03050602040202020205" pitchFamily="66" charset="77"/>
                </a:rPr>
                <a:t>. </a:t>
              </a:r>
            </a:p>
            <a:p>
              <a:r>
                <a:rPr lang="es-ES" sz="2400" dirty="0" err="1">
                  <a:latin typeface="Chalkduster" panose="03050602040202020205" pitchFamily="66" charset="77"/>
                </a:rPr>
                <a:t>She</a:t>
              </a:r>
              <a:r>
                <a:rPr lang="es-ES" sz="2400" dirty="0">
                  <a:latin typeface="Chalkduster" panose="03050602040202020205" pitchFamily="66" charset="77"/>
                </a:rPr>
                <a:t>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small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eyes</a:t>
              </a:r>
              <a:r>
                <a:rPr lang="es-ES" sz="2400" dirty="0">
                  <a:latin typeface="Chalkduster" panose="03050602040202020205" pitchFamily="66" charset="77"/>
                </a:rPr>
                <a:t> and </a:t>
              </a:r>
              <a:r>
                <a:rPr lang="es-ES" sz="2400" dirty="0" err="1">
                  <a:latin typeface="Chalkduster" panose="03050602040202020205" pitchFamily="66" charset="77"/>
                </a:rPr>
                <a:t>lips</a:t>
              </a:r>
              <a:r>
                <a:rPr lang="es-ES" sz="2400" dirty="0">
                  <a:latin typeface="Chalkduster" panose="03050602040202020205" pitchFamily="66" charset="77"/>
                </a:rPr>
                <a:t>. 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0E01B14-CFB7-154D-BA48-98CCEA6AA9F7}"/>
              </a:ext>
            </a:extLst>
          </p:cNvPr>
          <p:cNvGrpSpPr/>
          <p:nvPr/>
        </p:nvGrpSpPr>
        <p:grpSpPr>
          <a:xfrm>
            <a:off x="685802" y="4849819"/>
            <a:ext cx="3875314" cy="3592286"/>
            <a:chOff x="685802" y="4849819"/>
            <a:chExt cx="3875314" cy="3592286"/>
          </a:xfrm>
        </p:grpSpPr>
        <p:sp>
          <p:nvSpPr>
            <p:cNvPr id="12" name="Rectángulo redondeado 11">
              <a:extLst>
                <a:ext uri="{FF2B5EF4-FFF2-40B4-BE49-F238E27FC236}">
                  <a16:creationId xmlns:a16="http://schemas.microsoft.com/office/drawing/2014/main" id="{25D1F557-54B8-8D4A-AB22-F431CE5A46BA}"/>
                </a:ext>
              </a:extLst>
            </p:cNvPr>
            <p:cNvSpPr/>
            <p:nvPr/>
          </p:nvSpPr>
          <p:spPr>
            <a:xfrm>
              <a:off x="685802" y="4849819"/>
              <a:ext cx="3875314" cy="3592286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77CE78D-848E-C84D-951A-3EE9B0129AAF}"/>
                </a:ext>
              </a:extLst>
            </p:cNvPr>
            <p:cNvSpPr txBox="1"/>
            <p:nvPr/>
          </p:nvSpPr>
          <p:spPr>
            <a:xfrm>
              <a:off x="1066798" y="5583820"/>
              <a:ext cx="32221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latin typeface="Chalkduster" panose="03050602040202020205" pitchFamily="66" charset="77"/>
                </a:rPr>
                <a:t>He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short Brown </a:t>
              </a:r>
              <a:r>
                <a:rPr lang="es-ES" sz="2400" dirty="0" err="1">
                  <a:latin typeface="Chalkduster" panose="03050602040202020205" pitchFamily="66" charset="77"/>
                </a:rPr>
                <a:t>straight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hair</a:t>
              </a:r>
              <a:r>
                <a:rPr lang="es-ES" sz="2400" dirty="0">
                  <a:latin typeface="Chalkduster" panose="03050602040202020205" pitchFamily="66" charset="77"/>
                </a:rPr>
                <a:t>. </a:t>
              </a:r>
            </a:p>
            <a:p>
              <a:r>
                <a:rPr lang="es-ES" sz="2400" dirty="0">
                  <a:latin typeface="Chalkduster" panose="03050602040202020205" pitchFamily="66" charset="77"/>
                </a:rPr>
                <a:t>He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thin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lips</a:t>
              </a:r>
              <a:r>
                <a:rPr lang="es-ES" sz="2400" dirty="0">
                  <a:latin typeface="Chalkduster" panose="03050602040202020205" pitchFamily="66" charset="77"/>
                </a:rPr>
                <a:t> and he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a </a:t>
              </a:r>
              <a:r>
                <a:rPr lang="es-ES" sz="2400" dirty="0" err="1">
                  <a:latin typeface="Chalkduster" panose="03050602040202020205" pitchFamily="66" charset="77"/>
                </a:rPr>
                <a:t>goatee</a:t>
              </a:r>
              <a:r>
                <a:rPr lang="es-ES" sz="2400" dirty="0">
                  <a:latin typeface="Chalkduster" panose="03050602040202020205" pitchFamily="66" charset="77"/>
                </a:rPr>
                <a:t>.</a:t>
              </a:r>
            </a:p>
          </p:txBody>
        </p:sp>
      </p:grp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B271C83D-349F-784A-974D-0D7AC3ED250E}"/>
              </a:ext>
            </a:extLst>
          </p:cNvPr>
          <p:cNvSpPr/>
          <p:nvPr/>
        </p:nvSpPr>
        <p:spPr>
          <a:xfrm>
            <a:off x="4887687" y="4876801"/>
            <a:ext cx="3875314" cy="3592286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A68BD22-59B5-9446-AA78-D97679255950}"/>
              </a:ext>
            </a:extLst>
          </p:cNvPr>
          <p:cNvGrpSpPr/>
          <p:nvPr/>
        </p:nvGrpSpPr>
        <p:grpSpPr>
          <a:xfrm>
            <a:off x="740228" y="8815779"/>
            <a:ext cx="3875314" cy="3592286"/>
            <a:chOff x="587828" y="8663379"/>
            <a:chExt cx="3875314" cy="3592286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id="{6C31D77D-97F8-4241-9ED5-42E76B43A943}"/>
                </a:ext>
              </a:extLst>
            </p:cNvPr>
            <p:cNvSpPr/>
            <p:nvPr/>
          </p:nvSpPr>
          <p:spPr>
            <a:xfrm>
              <a:off x="587828" y="8663379"/>
              <a:ext cx="3875314" cy="3592286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1BAF0B3-6CCC-2F48-A52B-285F9288C0A9}"/>
                </a:ext>
              </a:extLst>
            </p:cNvPr>
            <p:cNvSpPr txBox="1"/>
            <p:nvPr/>
          </p:nvSpPr>
          <p:spPr>
            <a:xfrm>
              <a:off x="887023" y="9238871"/>
              <a:ext cx="327692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latin typeface="Chalkduster" panose="03050602040202020205" pitchFamily="66" charset="77"/>
                </a:rPr>
                <a:t>He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short </a:t>
              </a:r>
              <a:r>
                <a:rPr lang="es-ES" sz="2400" dirty="0" err="1">
                  <a:latin typeface="Chalkduster" panose="03050602040202020205" pitchFamily="66" charset="77"/>
                </a:rPr>
                <a:t>ginger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straight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hair</a:t>
              </a:r>
              <a:r>
                <a:rPr lang="es-ES" sz="2400" dirty="0">
                  <a:latin typeface="Chalkduster" panose="03050602040202020205" pitchFamily="66" charset="77"/>
                </a:rPr>
                <a:t>. </a:t>
              </a:r>
            </a:p>
            <a:p>
              <a:pPr algn="ctr"/>
              <a:r>
                <a:rPr lang="es-ES" sz="2400" dirty="0">
                  <a:latin typeface="Chalkduster" panose="03050602040202020205" pitchFamily="66" charset="77"/>
                </a:rPr>
                <a:t>He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thin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lips</a:t>
              </a:r>
              <a:r>
                <a:rPr lang="es-ES" sz="2400" dirty="0">
                  <a:latin typeface="Chalkduster" panose="03050602040202020205" pitchFamily="66" charset="77"/>
                </a:rPr>
                <a:t>, </a:t>
              </a:r>
              <a:r>
                <a:rPr lang="es-ES" sz="2400" dirty="0" err="1">
                  <a:latin typeface="Chalkduster" panose="03050602040202020205" pitchFamily="66" charset="77"/>
                </a:rPr>
                <a:t>small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nose</a:t>
              </a:r>
              <a:r>
                <a:rPr lang="es-ES" sz="2400" dirty="0">
                  <a:latin typeface="Chalkduster" panose="03050602040202020205" pitchFamily="66" charset="77"/>
                </a:rPr>
                <a:t> and </a:t>
              </a:r>
              <a:r>
                <a:rPr lang="es-ES" sz="2400" dirty="0" err="1">
                  <a:latin typeface="Chalkduster" panose="03050602040202020205" pitchFamily="66" charset="77"/>
                </a:rPr>
                <a:t>big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eyes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</a:p>
          </p:txBody>
        </p:sp>
      </p:grp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34606B5A-83C0-1449-82A3-5E56F1A59218}"/>
              </a:ext>
            </a:extLst>
          </p:cNvPr>
          <p:cNvSpPr/>
          <p:nvPr/>
        </p:nvSpPr>
        <p:spPr>
          <a:xfrm>
            <a:off x="4871357" y="8815779"/>
            <a:ext cx="3875314" cy="3592286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5BA32C-FE74-1A45-AA32-5A2D9DEA6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07" t="27683" r="18952" b="50000"/>
          <a:stretch/>
        </p:blipFill>
        <p:spPr>
          <a:xfrm>
            <a:off x="5682342" y="1552135"/>
            <a:ext cx="2090058" cy="214297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65D0F08-DFBA-B441-9F34-8FE571895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6" t="49315" r="79796" b="27319"/>
          <a:stretch/>
        </p:blipFill>
        <p:spPr>
          <a:xfrm>
            <a:off x="5529942" y="5301341"/>
            <a:ext cx="2590801" cy="259080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6DE5229-576A-844D-9A39-BBE04F528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06" t="26723" r="49396" b="50000"/>
          <a:stretch/>
        </p:blipFill>
        <p:spPr>
          <a:xfrm>
            <a:off x="5682342" y="9397243"/>
            <a:ext cx="2241826" cy="228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8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B43C493C-EE6C-6048-93B2-E1EAE52AC3BE}"/>
              </a:ext>
            </a:extLst>
          </p:cNvPr>
          <p:cNvSpPr/>
          <p:nvPr/>
        </p:nvSpPr>
        <p:spPr>
          <a:xfrm>
            <a:off x="4800600" y="870857"/>
            <a:ext cx="3875314" cy="3592286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39D7B52-508D-D547-B78E-0DD6E8890D4A}"/>
              </a:ext>
            </a:extLst>
          </p:cNvPr>
          <p:cNvGrpSpPr/>
          <p:nvPr/>
        </p:nvGrpSpPr>
        <p:grpSpPr>
          <a:xfrm>
            <a:off x="718457" y="870857"/>
            <a:ext cx="3875314" cy="3592286"/>
            <a:chOff x="566057" y="718457"/>
            <a:chExt cx="3875314" cy="3592286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id="{4A6584C6-24D4-AC49-9EB8-CEE914C97B4B}"/>
                </a:ext>
              </a:extLst>
            </p:cNvPr>
            <p:cNvSpPr/>
            <p:nvPr/>
          </p:nvSpPr>
          <p:spPr>
            <a:xfrm>
              <a:off x="566057" y="718457"/>
              <a:ext cx="3875314" cy="3592286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A7EDC30-4230-694A-8470-16F0885691DB}"/>
                </a:ext>
              </a:extLst>
            </p:cNvPr>
            <p:cNvSpPr txBox="1"/>
            <p:nvPr/>
          </p:nvSpPr>
          <p:spPr>
            <a:xfrm>
              <a:off x="859973" y="997607"/>
              <a:ext cx="322217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>
                  <a:latin typeface="Chalkduster" panose="03050602040202020205" pitchFamily="66" charset="77"/>
                </a:rPr>
                <a:t>She</a:t>
              </a:r>
              <a:r>
                <a:rPr lang="es-ES" sz="2400" dirty="0">
                  <a:latin typeface="Chalkduster" panose="03050602040202020205" pitchFamily="66" charset="77"/>
                </a:rPr>
                <a:t>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dark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straight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hair</a:t>
              </a:r>
              <a:r>
                <a:rPr lang="es-ES" sz="2400" dirty="0">
                  <a:latin typeface="Chalkduster" panose="03050602040202020205" pitchFamily="66" charset="77"/>
                </a:rPr>
                <a:t>. </a:t>
              </a:r>
            </a:p>
            <a:p>
              <a:r>
                <a:rPr lang="es-ES" sz="2400" dirty="0" err="1">
                  <a:latin typeface="Chalkduster" panose="03050602040202020205" pitchFamily="66" charset="77"/>
                </a:rPr>
                <a:t>She</a:t>
              </a:r>
              <a:r>
                <a:rPr lang="es-ES" sz="2400" dirty="0">
                  <a:latin typeface="Chalkduster" panose="03050602040202020205" pitchFamily="66" charset="77"/>
                </a:rPr>
                <a:t>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a </a:t>
              </a:r>
              <a:r>
                <a:rPr lang="es-ES" sz="2400" dirty="0" err="1">
                  <a:latin typeface="Chalkduster" panose="03050602040202020205" pitchFamily="66" charset="77"/>
                </a:rPr>
                <a:t>small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mouth</a:t>
              </a:r>
              <a:r>
                <a:rPr lang="es-ES" sz="2400" dirty="0">
                  <a:latin typeface="Chalkduster" panose="03050602040202020205" pitchFamily="66" charset="77"/>
                </a:rPr>
                <a:t> and full </a:t>
              </a:r>
              <a:r>
                <a:rPr lang="es-ES" sz="2400" dirty="0" err="1">
                  <a:latin typeface="Chalkduster" panose="03050602040202020205" pitchFamily="66" charset="77"/>
                </a:rPr>
                <a:t>lips</a:t>
              </a:r>
              <a:r>
                <a:rPr lang="es-ES" sz="2400" dirty="0">
                  <a:latin typeface="Chalkduster" panose="03050602040202020205" pitchFamily="66" charset="77"/>
                </a:rPr>
                <a:t>.</a:t>
              </a:r>
            </a:p>
            <a:p>
              <a:r>
                <a:rPr lang="es-ES" sz="2400" dirty="0" err="1">
                  <a:latin typeface="Chalkduster" panose="03050602040202020205" pitchFamily="66" charset="77"/>
                </a:rPr>
                <a:t>She</a:t>
              </a:r>
              <a:r>
                <a:rPr lang="es-ES" sz="2400" dirty="0">
                  <a:latin typeface="Chalkduster" panose="03050602040202020205" pitchFamily="66" charset="77"/>
                </a:rPr>
                <a:t> is </a:t>
              </a:r>
              <a:r>
                <a:rPr lang="es-ES" sz="2400" dirty="0" err="1">
                  <a:latin typeface="Chalkduster" panose="03050602040202020205" pitchFamily="66" charset="77"/>
                </a:rPr>
                <a:t>wearing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earrings</a:t>
              </a:r>
              <a:r>
                <a:rPr lang="es-ES" sz="2400" dirty="0">
                  <a:latin typeface="Chalkduster" panose="03050602040202020205" pitchFamily="66" charset="77"/>
                </a:rPr>
                <a:t> and </a:t>
              </a:r>
              <a:r>
                <a:rPr lang="es-ES" sz="2400" dirty="0" err="1">
                  <a:latin typeface="Chalkduster" panose="03050602040202020205" pitchFamily="66" charset="77"/>
                </a:rPr>
                <a:t>glasses</a:t>
              </a:r>
              <a:endParaRPr lang="es-ES" sz="2400" dirty="0">
                <a:latin typeface="Chalkduster" panose="03050602040202020205" pitchFamily="66" charset="77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0E01B14-CFB7-154D-BA48-98CCEA6AA9F7}"/>
              </a:ext>
            </a:extLst>
          </p:cNvPr>
          <p:cNvGrpSpPr/>
          <p:nvPr/>
        </p:nvGrpSpPr>
        <p:grpSpPr>
          <a:xfrm>
            <a:off x="685802" y="4849819"/>
            <a:ext cx="3875314" cy="3592286"/>
            <a:chOff x="685802" y="4849819"/>
            <a:chExt cx="3875314" cy="3592286"/>
          </a:xfrm>
        </p:grpSpPr>
        <p:sp>
          <p:nvSpPr>
            <p:cNvPr id="12" name="Rectángulo redondeado 11">
              <a:extLst>
                <a:ext uri="{FF2B5EF4-FFF2-40B4-BE49-F238E27FC236}">
                  <a16:creationId xmlns:a16="http://schemas.microsoft.com/office/drawing/2014/main" id="{25D1F557-54B8-8D4A-AB22-F431CE5A46BA}"/>
                </a:ext>
              </a:extLst>
            </p:cNvPr>
            <p:cNvSpPr/>
            <p:nvPr/>
          </p:nvSpPr>
          <p:spPr>
            <a:xfrm>
              <a:off x="685802" y="4849819"/>
              <a:ext cx="3875314" cy="3592286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77CE78D-848E-C84D-951A-3EE9B0129AAF}"/>
                </a:ext>
              </a:extLst>
            </p:cNvPr>
            <p:cNvSpPr txBox="1"/>
            <p:nvPr/>
          </p:nvSpPr>
          <p:spPr>
            <a:xfrm>
              <a:off x="1094174" y="5485299"/>
              <a:ext cx="32221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latin typeface="Chalkduster" panose="03050602040202020205" pitchFamily="66" charset="77"/>
                </a:rPr>
                <a:t>He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short </a:t>
              </a:r>
              <a:r>
                <a:rPr lang="es-ES" sz="2400" dirty="0" err="1">
                  <a:latin typeface="Chalkduster" panose="03050602040202020205" pitchFamily="66" charset="77"/>
                </a:rPr>
                <a:t>wavy</a:t>
              </a:r>
              <a:r>
                <a:rPr lang="es-ES" sz="2400" dirty="0">
                  <a:latin typeface="Chalkduster" panose="03050602040202020205" pitchFamily="66" charset="77"/>
                </a:rPr>
                <a:t> </a:t>
              </a:r>
              <a:r>
                <a:rPr lang="es-ES" sz="2400" dirty="0" err="1">
                  <a:latin typeface="Chalkduster" panose="03050602040202020205" pitchFamily="66" charset="77"/>
                </a:rPr>
                <a:t>dark</a:t>
              </a:r>
              <a:r>
                <a:rPr lang="es-ES" sz="2400" dirty="0">
                  <a:latin typeface="Chalkduster" panose="03050602040202020205" pitchFamily="66" charset="77"/>
                </a:rPr>
                <a:t> Brown </a:t>
              </a:r>
              <a:r>
                <a:rPr lang="es-ES" sz="2400" dirty="0" err="1">
                  <a:latin typeface="Chalkduster" panose="03050602040202020205" pitchFamily="66" charset="77"/>
                </a:rPr>
                <a:t>hair</a:t>
              </a:r>
              <a:r>
                <a:rPr lang="es-ES" sz="2400" dirty="0">
                  <a:latin typeface="Chalkduster" panose="03050602040202020205" pitchFamily="66" charset="77"/>
                </a:rPr>
                <a:t>. </a:t>
              </a:r>
            </a:p>
            <a:p>
              <a:r>
                <a:rPr lang="es-ES" sz="2400" dirty="0">
                  <a:latin typeface="Chalkduster" panose="03050602040202020205" pitchFamily="66" charset="77"/>
                </a:rPr>
                <a:t>He has </a:t>
              </a:r>
              <a:r>
                <a:rPr lang="es-ES" sz="2400" dirty="0" err="1">
                  <a:latin typeface="Chalkduster" panose="03050602040202020205" pitchFamily="66" charset="77"/>
                </a:rPr>
                <a:t>got</a:t>
              </a:r>
              <a:r>
                <a:rPr lang="es-ES" sz="2400" dirty="0">
                  <a:latin typeface="Chalkduster" panose="03050602040202020205" pitchFamily="66" charset="77"/>
                </a:rPr>
                <a:t> a </a:t>
              </a:r>
              <a:r>
                <a:rPr lang="es-ES" sz="2400" dirty="0" err="1">
                  <a:latin typeface="Chalkduster" panose="03050602040202020205" pitchFamily="66" charset="77"/>
                </a:rPr>
                <a:t>beard</a:t>
              </a:r>
              <a:r>
                <a:rPr lang="es-ES" sz="2400" dirty="0">
                  <a:latin typeface="Chalkduster" panose="03050602040202020205" pitchFamily="66" charset="77"/>
                </a:rPr>
                <a:t> and a </a:t>
              </a:r>
              <a:r>
                <a:rPr lang="es-ES" sz="2400" dirty="0" err="1">
                  <a:latin typeface="Chalkduster" panose="03050602040202020205" pitchFamily="66" charset="77"/>
                </a:rPr>
                <a:t>moustache</a:t>
              </a:r>
              <a:r>
                <a:rPr lang="es-ES" sz="2400" dirty="0">
                  <a:latin typeface="Chalkduster" panose="03050602040202020205" pitchFamily="66" charset="77"/>
                </a:rPr>
                <a:t>. </a:t>
              </a:r>
            </a:p>
          </p:txBody>
        </p:sp>
      </p:grp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B271C83D-349F-784A-974D-0D7AC3ED250E}"/>
              </a:ext>
            </a:extLst>
          </p:cNvPr>
          <p:cNvSpPr/>
          <p:nvPr/>
        </p:nvSpPr>
        <p:spPr>
          <a:xfrm>
            <a:off x="4887687" y="4876801"/>
            <a:ext cx="3875314" cy="3592286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A68BD22-59B5-9446-AA78-D97679255950}"/>
              </a:ext>
            </a:extLst>
          </p:cNvPr>
          <p:cNvGrpSpPr/>
          <p:nvPr/>
        </p:nvGrpSpPr>
        <p:grpSpPr>
          <a:xfrm>
            <a:off x="740228" y="8815779"/>
            <a:ext cx="3875314" cy="3592286"/>
            <a:chOff x="587828" y="8663379"/>
            <a:chExt cx="3875314" cy="3592286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id="{6C31D77D-97F8-4241-9ED5-42E76B43A943}"/>
                </a:ext>
              </a:extLst>
            </p:cNvPr>
            <p:cNvSpPr/>
            <p:nvPr/>
          </p:nvSpPr>
          <p:spPr>
            <a:xfrm>
              <a:off x="587828" y="8663379"/>
              <a:ext cx="3875314" cy="3592286"/>
            </a:xfrm>
            <a:prstGeom prst="round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1BAF0B3-6CCC-2F48-A52B-285F9288C0A9}"/>
                </a:ext>
              </a:extLst>
            </p:cNvPr>
            <p:cNvSpPr txBox="1"/>
            <p:nvPr/>
          </p:nvSpPr>
          <p:spPr>
            <a:xfrm>
              <a:off x="887023" y="9238871"/>
              <a:ext cx="3276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2400" dirty="0">
                <a:latin typeface="Chalkduster" panose="03050602040202020205" pitchFamily="66" charset="77"/>
              </a:endParaRPr>
            </a:p>
          </p:txBody>
        </p:sp>
      </p:grp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34606B5A-83C0-1449-82A3-5E56F1A59218}"/>
              </a:ext>
            </a:extLst>
          </p:cNvPr>
          <p:cNvSpPr/>
          <p:nvPr/>
        </p:nvSpPr>
        <p:spPr>
          <a:xfrm>
            <a:off x="4871357" y="8815779"/>
            <a:ext cx="3875314" cy="3592286"/>
          </a:xfrm>
          <a:prstGeom prst="round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6C3B88-D958-CD4A-BD06-4BC008C59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0" t="71890" r="65881" b="5334"/>
          <a:stretch/>
        </p:blipFill>
        <p:spPr>
          <a:xfrm>
            <a:off x="5638798" y="1348222"/>
            <a:ext cx="2286001" cy="25122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AE8462-D9AF-3B47-B838-670C5046B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92" t="50391" r="3518" b="27412"/>
          <a:stretch/>
        </p:blipFill>
        <p:spPr>
          <a:xfrm>
            <a:off x="5638798" y="5800635"/>
            <a:ext cx="2329543" cy="221029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7323752-2701-4940-81FD-E0EFF45C4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06" t="50000" r="50427" b="27815"/>
          <a:stretch/>
        </p:blipFill>
        <p:spPr>
          <a:xfrm>
            <a:off x="5823854" y="9431306"/>
            <a:ext cx="1948545" cy="202207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E937BBE-AAD0-D146-A6E7-717686E73CC3}"/>
              </a:ext>
            </a:extLst>
          </p:cNvPr>
          <p:cNvSpPr txBox="1"/>
          <p:nvPr/>
        </p:nvSpPr>
        <p:spPr>
          <a:xfrm>
            <a:off x="1172937" y="9022169"/>
            <a:ext cx="3222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latin typeface="Chalkduster" panose="03050602040202020205" pitchFamily="66" charset="77"/>
              </a:rPr>
              <a:t>She</a:t>
            </a:r>
            <a:r>
              <a:rPr lang="es-ES" sz="2400" dirty="0">
                <a:latin typeface="Chalkduster" panose="03050602040202020205" pitchFamily="66" charset="77"/>
              </a:rPr>
              <a:t> has </a:t>
            </a:r>
            <a:r>
              <a:rPr lang="es-ES" sz="2400" dirty="0" err="1">
                <a:latin typeface="Chalkduster" panose="03050602040202020205" pitchFamily="66" charset="77"/>
              </a:rPr>
              <a:t>got</a:t>
            </a:r>
            <a:r>
              <a:rPr lang="es-ES" sz="2400" dirty="0">
                <a:latin typeface="Chalkduster" panose="03050602040202020205" pitchFamily="66" charset="77"/>
              </a:rPr>
              <a:t> médium-</a:t>
            </a:r>
            <a:r>
              <a:rPr lang="es-ES" sz="2400" dirty="0" err="1">
                <a:latin typeface="Chalkduster" panose="03050602040202020205" pitchFamily="66" charset="77"/>
              </a:rPr>
              <a:t>lenght</a:t>
            </a:r>
            <a:r>
              <a:rPr lang="es-ES" sz="2400" dirty="0">
                <a:latin typeface="Chalkduster" panose="03050602040202020205" pitchFamily="66" charset="77"/>
              </a:rPr>
              <a:t> Brown </a:t>
            </a:r>
            <a:r>
              <a:rPr lang="es-ES" sz="2400" dirty="0" err="1">
                <a:latin typeface="Chalkduster" panose="03050602040202020205" pitchFamily="66" charset="77"/>
              </a:rPr>
              <a:t>staright</a:t>
            </a:r>
            <a:r>
              <a:rPr lang="es-ES" sz="2400" dirty="0">
                <a:latin typeface="Chalkduster" panose="03050602040202020205" pitchFamily="66" charset="77"/>
              </a:rPr>
              <a:t> </a:t>
            </a:r>
            <a:r>
              <a:rPr lang="es-ES" sz="2400" dirty="0" err="1">
                <a:latin typeface="Chalkduster" panose="03050602040202020205" pitchFamily="66" charset="77"/>
              </a:rPr>
              <a:t>hair</a:t>
            </a:r>
            <a:r>
              <a:rPr lang="es-ES" sz="2400" dirty="0">
                <a:latin typeface="Chalkduster" panose="03050602040202020205" pitchFamily="66" charset="77"/>
              </a:rPr>
              <a:t>. </a:t>
            </a:r>
            <a:r>
              <a:rPr lang="es-ES" sz="2400" dirty="0" err="1">
                <a:latin typeface="Chalkduster" panose="03050602040202020205" pitchFamily="66" charset="77"/>
              </a:rPr>
              <a:t>She</a:t>
            </a:r>
            <a:r>
              <a:rPr lang="es-ES" sz="2400" dirty="0">
                <a:latin typeface="Chalkduster" panose="03050602040202020205" pitchFamily="66" charset="77"/>
              </a:rPr>
              <a:t> has </a:t>
            </a:r>
            <a:r>
              <a:rPr lang="es-ES" sz="2400" dirty="0" err="1">
                <a:latin typeface="Chalkduster" panose="03050602040202020205" pitchFamily="66" charset="77"/>
              </a:rPr>
              <a:t>got</a:t>
            </a:r>
            <a:r>
              <a:rPr lang="es-ES" sz="2400" dirty="0">
                <a:latin typeface="Chalkduster" panose="03050602040202020205" pitchFamily="66" charset="77"/>
              </a:rPr>
              <a:t> </a:t>
            </a:r>
            <a:r>
              <a:rPr lang="es-ES" sz="2400" dirty="0" err="1">
                <a:latin typeface="Chalkduster" panose="03050602040202020205" pitchFamily="66" charset="77"/>
              </a:rPr>
              <a:t>big</a:t>
            </a:r>
            <a:r>
              <a:rPr lang="es-ES" sz="2400" dirty="0">
                <a:latin typeface="Chalkduster" panose="03050602040202020205" pitchFamily="66" charset="77"/>
              </a:rPr>
              <a:t> </a:t>
            </a:r>
            <a:r>
              <a:rPr lang="es-ES" sz="2400" dirty="0" err="1">
                <a:latin typeface="Chalkduster" panose="03050602040202020205" pitchFamily="66" charset="77"/>
              </a:rPr>
              <a:t>eyes</a:t>
            </a:r>
            <a:r>
              <a:rPr lang="es-ES" sz="2400" dirty="0">
                <a:latin typeface="Chalkduster" panose="03050602040202020205" pitchFamily="66" charset="77"/>
              </a:rPr>
              <a:t> and full </a:t>
            </a:r>
            <a:r>
              <a:rPr lang="es-ES" sz="2400" dirty="0" err="1">
                <a:latin typeface="Chalkduster" panose="03050602040202020205" pitchFamily="66" charset="77"/>
              </a:rPr>
              <a:t>lips</a:t>
            </a:r>
            <a:r>
              <a:rPr lang="es-ES" sz="2400" dirty="0">
                <a:latin typeface="Chalkduster" panose="03050602040202020205" pitchFamily="66" charset="77"/>
              </a:rPr>
              <a:t>. </a:t>
            </a:r>
          </a:p>
          <a:p>
            <a:r>
              <a:rPr lang="es-ES" sz="2400" dirty="0" err="1">
                <a:latin typeface="Chalkduster" panose="03050602040202020205" pitchFamily="66" charset="77"/>
              </a:rPr>
              <a:t>She</a:t>
            </a:r>
            <a:r>
              <a:rPr lang="es-ES" sz="2400" dirty="0">
                <a:latin typeface="Chalkduster" panose="03050602040202020205" pitchFamily="66" charset="77"/>
              </a:rPr>
              <a:t> is </a:t>
            </a:r>
            <a:r>
              <a:rPr lang="es-ES" sz="2400" dirty="0" err="1">
                <a:latin typeface="Chalkduster" panose="03050602040202020205" pitchFamily="66" charset="77"/>
              </a:rPr>
              <a:t>not</a:t>
            </a:r>
            <a:r>
              <a:rPr lang="es-ES" sz="2400" dirty="0">
                <a:latin typeface="Chalkduster" panose="03050602040202020205" pitchFamily="66" charset="77"/>
              </a:rPr>
              <a:t> </a:t>
            </a:r>
            <a:r>
              <a:rPr lang="es-ES" sz="2400" dirty="0" err="1">
                <a:latin typeface="Chalkduster" panose="03050602040202020205" pitchFamily="66" charset="77"/>
              </a:rPr>
              <a:t>wearing</a:t>
            </a:r>
            <a:r>
              <a:rPr lang="es-ES" sz="2400" dirty="0">
                <a:latin typeface="Chalkduster" panose="03050602040202020205" pitchFamily="66" charset="77"/>
              </a:rPr>
              <a:t> </a:t>
            </a:r>
            <a:r>
              <a:rPr lang="es-ES" sz="2400" dirty="0" err="1">
                <a:latin typeface="Chalkduster" panose="03050602040202020205" pitchFamily="66" charset="77"/>
              </a:rPr>
              <a:t>earrings</a:t>
            </a:r>
            <a:r>
              <a:rPr lang="es-ES" sz="2400" dirty="0">
                <a:latin typeface="Chalkduster" panose="03050602040202020205" pitchFamily="66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7840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238</Words>
  <Application>Microsoft Macintosh PowerPoint</Application>
  <PresentationFormat>Papel A3 (297 x 420 mm)</PresentationFormat>
  <Paragraphs>26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Chalkduster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7</cp:revision>
  <dcterms:created xsi:type="dcterms:W3CDTF">2020-11-07T09:54:18Z</dcterms:created>
  <dcterms:modified xsi:type="dcterms:W3CDTF">2020-11-07T11:26:33Z</dcterms:modified>
</cp:coreProperties>
</file>