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44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70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2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37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6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44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29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63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2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86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72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B4C11-69E6-4978-8DD9-0E9D3B7061A8}" type="datetimeFigureOut">
              <a:rPr lang="es-ES" smtClean="0"/>
              <a:t>04/11/2020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F3EF3-45AB-4BC8-99DE-9202339AA0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35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85A009EF-EA82-4174-8832-B4612B1378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034" y="4936309"/>
            <a:ext cx="2315403" cy="2315403"/>
          </a:xfrm>
          <a:prstGeom prst="rect">
            <a:avLst/>
          </a:prstGeom>
        </p:spPr>
      </p:pic>
      <p:pic>
        <p:nvPicPr>
          <p:cNvPr id="8" name="Descripció">
            <a:hlinkClick r:id="" action="ppaction://media"/>
            <a:extLst>
              <a:ext uri="{FF2B5EF4-FFF2-40B4-BE49-F238E27FC236}">
                <a16:creationId xmlns:a16="http://schemas.microsoft.com/office/drawing/2014/main" id="{A59017EF-2CE2-4540-9A10-7B5D8389800B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359" y="3109450"/>
            <a:ext cx="4597522" cy="4597522"/>
          </a:xfrm>
          <a:prstGeom prst="round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480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Personalizado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Martín Castillo</dc:creator>
  <cp:lastModifiedBy>Mario Martín Castillo</cp:lastModifiedBy>
  <cp:revision>2</cp:revision>
  <dcterms:created xsi:type="dcterms:W3CDTF">2020-11-04T20:56:11Z</dcterms:created>
  <dcterms:modified xsi:type="dcterms:W3CDTF">2020-11-04T21:04:25Z</dcterms:modified>
</cp:coreProperties>
</file>