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5269F-CA84-491D-9539-D6AB07C5F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C3E1BB-E3A1-48EF-8301-A91DB7F05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A54338-8C3C-4BA1-A216-1D9A7A9F6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D54B7E-DF57-49EE-BDAF-BDB8C3DE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7CC16D-59C7-471A-8A63-EBBE96A1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50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E2156-5BF2-42C4-B7D3-62880D39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7234D9-9190-4B60-B9A7-7939E9DC1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29FFC1-2546-4D6F-AF83-E9A02EBB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5628A8-7717-4BC7-AAB4-173CF2CEE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B45F4D-B86F-4D36-973B-CC2E0389C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21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B04734-E6B2-4B51-9393-B644363AC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93F1AC-3194-444E-A653-1B5E7C7F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6A1148-F307-4243-9D8E-C85B6C3C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E0987-4CFE-4CFB-A3E6-C9BE56B5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965EB6-69D0-42AE-B71B-A801C2B9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51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20216-BA03-4EE8-BAEA-510FA6A3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DD1D31-C093-421B-B19D-03DDE8A08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D0C822-0EA0-4BC0-B6F1-D18250FC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A59384-D734-4C4A-BA6C-FE186E926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26EE2-9293-494D-B906-3B7BA700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64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96AA4-22A1-46BA-B79D-F567D1C2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88134E-CD06-4245-98EA-193B770FD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B3C2CB-A7D6-4BC2-86FF-0733308B4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6BB9EA-DB88-45D5-AE5B-46F508BD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CC3A65-4C1A-477E-8D2A-A0B9113E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75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E7C9F-6F34-4F9B-8900-91AF9723A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7B7F0D-B598-4E2F-A90E-640DDD71E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7FEC40-C0F2-4D09-BB9A-661129911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F9F74A-004C-4A53-9A11-E2ED9BA0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9ABF9E-F30D-469C-AC96-8342B095A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FDAA15-D8C3-4C59-91A2-92E6EBAC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50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6A612-9717-44A2-B0FF-552B8F32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08A181-1245-4FF8-9346-2F884210E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213AD9-8B1A-4F3F-95D8-F220C8A1A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E8654F-448C-47DE-AB19-8A3A9CFA1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C7C9204-C320-4469-A5A4-F059100E4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5984CF1-BB1C-45E4-BD01-A2D12D688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3FF7BF5-A794-4CAA-9E4F-7A96F67F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E407BF8-0F98-47D0-88AE-D2F6966E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23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63881-A7EB-4BE4-B828-579109EE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95F953-F00E-4FDB-B833-40636A55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5FC422A-ED95-4253-A233-31F2A3C0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2786035-59F0-4032-8136-93B56398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9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05E48E8-F6D5-4FC1-920A-2A1801B61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913C9E-1310-4B30-A8F1-2D15DE78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55906A-C670-4C81-B137-8953CCAAF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96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AC07-E733-4AD4-A7E0-0F2FC3F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7837D9-56D2-4D26-9A32-798558A89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47AA5A-AC77-44FA-B9B8-2E28D6C18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F47793-EFE2-40B7-9041-08D1E8DF5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64E6B6-A872-4422-B36E-8EF0D5F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7F15A7-7637-47B0-B9B5-85DB2D94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988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AE77B-DEC9-4202-95C2-4A47350B7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CC1F1B-6630-476F-B800-0B8402B14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9D79C0-D034-446F-B27D-8E05C8090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C5DA50-DE50-4E7F-9EBA-FD292D95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8AD9FA-1301-438C-9704-94F64BAB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D82DB9-38DB-4A71-9F86-7EC2318E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12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105D43A-97E1-4849-9099-0134FD33A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858362-2C77-4FD0-AA5A-D93B07CC4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193D70-6D9D-4E7B-9A88-3EA8A8C13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7D28E-4846-40D7-A4BA-E9D7CBB5A30E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BD50E9-EEF7-49CE-A8F1-90796C7A1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4CA126-E37E-4C46-8A55-506DD0B8C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E2230-AAF1-4B61-932E-605F8D99F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00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 PALABRAS KUMU">
            <a:hlinkClick r:id="" action="ppaction://media"/>
            <a:extLst>
              <a:ext uri="{FF2B5EF4-FFF2-40B4-BE49-F238E27FC236}">
                <a16:creationId xmlns:a16="http://schemas.microsoft.com/office/drawing/2014/main" id="{7A927B81-A323-4DDB-8BA9-58C1D6F1E9D1}"/>
              </a:ext>
            </a:extLst>
          </p:cNvPr>
          <p:cNvPicPr>
            <a:picLocks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958840" y="196440"/>
            <a:ext cx="3960000" cy="3960000"/>
          </a:xfrm>
          <a:prstGeom prst="wedgeRoundRectCallout">
            <a:avLst>
              <a:gd name="adj1" fmla="val -44129"/>
              <a:gd name="adj2" fmla="val 66734"/>
              <a:gd name="adj3" fmla="val 16667"/>
            </a:avLst>
          </a:prstGeom>
          <a:ln w="38100">
            <a:solidFill>
              <a:schemeClr val="tx1"/>
            </a:solidFill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7B1520B-842E-4CD6-9F8A-8A494AA1B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320" y="4083320"/>
            <a:ext cx="2368280" cy="236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851789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0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gema herranz rosado</dc:creator>
  <cp:lastModifiedBy>gema herranz rosado</cp:lastModifiedBy>
  <cp:revision>1</cp:revision>
  <dcterms:created xsi:type="dcterms:W3CDTF">2020-11-20T21:40:20Z</dcterms:created>
  <dcterms:modified xsi:type="dcterms:W3CDTF">2020-11-20T21:48:46Z</dcterms:modified>
</cp:coreProperties>
</file>