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8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5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59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81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73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46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10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88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27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2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30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79F3-83EB-4AFF-BB1A-AFDF77232DA0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EC44-112A-446D-AAFE-4DD34F241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63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934350" y="332656"/>
            <a:ext cx="7344816" cy="1512168"/>
          </a:xfrm>
          <a:prstGeom prst="roundRect">
            <a:avLst/>
          </a:prstGeom>
          <a:solidFill>
            <a:srgbClr val="D3FD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rgbClr val="FF00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scolar1" panose="00000400000000000000" pitchFamily="2" charset="0"/>
              </a:rPr>
              <a:t>JUEGO DE LAS CATEGORIAS SEMÁNTICAS</a:t>
            </a:r>
            <a:endParaRPr lang="es-ES" sz="3600" b="1" dirty="0">
              <a:solidFill>
                <a:srgbClr val="FF00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6" name="dado categorias semánticas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5576" y="2454490"/>
            <a:ext cx="3284984" cy="3284984"/>
          </a:xfrm>
          <a:prstGeom prst="round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PULSADOR"/>
          <p:cNvSpPr/>
          <p:nvPr/>
        </p:nvSpPr>
        <p:spPr>
          <a:xfrm>
            <a:off x="4638866" y="3556982"/>
            <a:ext cx="1080000" cy="1080000"/>
          </a:xfrm>
          <a:prstGeom prst="roundRect">
            <a:avLst/>
          </a:prstGeom>
          <a:solidFill>
            <a:srgbClr val="CBF8F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217316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Presentación en pantalla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alcalde</dc:creator>
  <cp:lastModifiedBy>lola alcalde</cp:lastModifiedBy>
  <cp:revision>6</cp:revision>
  <dcterms:created xsi:type="dcterms:W3CDTF">2020-11-17T11:30:31Z</dcterms:created>
  <dcterms:modified xsi:type="dcterms:W3CDTF">2020-11-17T11:53:18Z</dcterms:modified>
</cp:coreProperties>
</file>