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40"/>
  </p:normalViewPr>
  <p:slideViewPr>
    <p:cSldViewPr snapToGrid="0" snapToObjects="1">
      <p:cViewPr varScale="1">
        <p:scale>
          <a:sx n="88" d="100"/>
          <a:sy n="88" d="100"/>
        </p:scale>
        <p:origin x="184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FC118C-C99D-FB4A-8E3B-1880F51C08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10E6B7-256F-054C-A818-5696714F9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E62B57-AC50-1743-9B5E-321037A10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E0C5-29AF-BA45-B9A0-B14051DF34D9}" type="datetimeFigureOut">
              <a:rPr lang="es-ES" smtClean="0"/>
              <a:t>1/12/20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4BDFDC-C3DE-3747-A991-5D084ED1C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9DA2C9-16CA-8446-A1B9-8CA15F6FE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1743-9DFB-B74B-B2DC-D8E78562FB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506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98F8E0-F143-9B45-B7DE-FE96FE6AA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F927EB-911B-1243-A11A-A8B7674DA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299830-2B4B-4C4A-B3AA-77F875C23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E0C5-29AF-BA45-B9A0-B14051DF34D9}" type="datetimeFigureOut">
              <a:rPr lang="es-ES" smtClean="0"/>
              <a:t>1/12/20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7F8B30-4EDF-8242-8841-3815FBFA1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54FE26-808F-7340-9B94-F0B76318D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1743-9DFB-B74B-B2DC-D8E78562FB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53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F424E4-7A46-A246-BA3E-3B6B06EB85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1931B2-B0F9-8F4C-A2F6-2C2018625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9C8B52-7851-A047-BC8B-41D8AEAEC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E0C5-29AF-BA45-B9A0-B14051DF34D9}" type="datetimeFigureOut">
              <a:rPr lang="es-ES" smtClean="0"/>
              <a:t>1/12/20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F7E238-4C42-8242-843A-286640A12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AFC7FB-E38A-6E42-B442-9E5340C42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1743-9DFB-B74B-B2DC-D8E78562FB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108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BFADE0-EDA1-F241-BBC3-ED5A25DBB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8B2BB7-81D9-B84F-BCFD-9DF0CD499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F159F8-6B9D-F94C-AE58-C2814BF95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E0C5-29AF-BA45-B9A0-B14051DF34D9}" type="datetimeFigureOut">
              <a:rPr lang="es-ES" smtClean="0"/>
              <a:t>1/12/20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8D14D2-45AC-D441-8561-39B35FACD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B836EE-D696-0941-AC91-32AF077B5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1743-9DFB-B74B-B2DC-D8E78562FB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576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2326AB-D081-3E41-8FA1-6A5617D8B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7C0EEA-D523-0E48-9685-DE64F8113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18BCBC-A4CE-A54F-998C-4652D1908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E0C5-29AF-BA45-B9A0-B14051DF34D9}" type="datetimeFigureOut">
              <a:rPr lang="es-ES" smtClean="0"/>
              <a:t>1/12/20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2F0CCC-4DF9-834E-AF9B-EA7CB2FDE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94F358-717D-7C42-BF7C-879AFD7B6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1743-9DFB-B74B-B2DC-D8E78562FB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587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88E232-DD9A-F741-82A1-19A7884B6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087B94-958D-E548-8D82-915A7EF0B3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B4EF9C-C038-D241-95AF-F7B664284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2EFA2D-FE28-8F43-AB5F-783A43256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E0C5-29AF-BA45-B9A0-B14051DF34D9}" type="datetimeFigureOut">
              <a:rPr lang="es-ES" smtClean="0"/>
              <a:t>1/12/20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1994CD-1220-1D43-B5F5-7427B6CDD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5515B3-F5CF-3D47-8727-A8301E79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1743-9DFB-B74B-B2DC-D8E78562FB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836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0CFF76-5552-174B-8089-690B3E307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2E9CEC-716C-5D41-A3BE-414BE97F2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57AEB2-B9D9-E049-A022-7B31A8B3A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71F9F2B-6485-F446-8852-26318203FF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5CCDF8E-FB0A-E543-8FB8-3717F989FC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50ABFF-C708-7546-B1FF-C34357EF6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E0C5-29AF-BA45-B9A0-B14051DF34D9}" type="datetimeFigureOut">
              <a:rPr lang="es-ES" smtClean="0"/>
              <a:t>1/12/20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9E5B8DB-6596-A042-837E-4C9660F9F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0184788-D9BD-9144-ADF9-ABE98B948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1743-9DFB-B74B-B2DC-D8E78562FB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170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74359F-C000-FA41-8C76-99828B8EF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F93E3E8-2E4D-8348-BE6D-16BDBCD61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E0C5-29AF-BA45-B9A0-B14051DF34D9}" type="datetimeFigureOut">
              <a:rPr lang="es-ES" smtClean="0"/>
              <a:t>1/12/20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CD5A0A-FD39-A648-8E26-52033EFBA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8A29995-4F1F-954F-AF56-13C60627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1743-9DFB-B74B-B2DC-D8E78562FB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546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D130F9E-1CD8-E645-9C85-5CB7F03C8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E0C5-29AF-BA45-B9A0-B14051DF34D9}" type="datetimeFigureOut">
              <a:rPr lang="es-ES" smtClean="0"/>
              <a:t>1/12/20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EB6767A-A643-A249-8C9E-F1F29DAA3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54A1CF-4E8D-9343-9E0E-AD19D54F7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1743-9DFB-B74B-B2DC-D8E78562FB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508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ED89AA-0A8B-FF4F-95D0-0CB5A1BBA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0126E5-3925-F44D-8F96-8912DACF1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14AF03-0DF7-2340-ABCD-EADADC7F7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650350-D75E-734D-B025-85B71F31C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E0C5-29AF-BA45-B9A0-B14051DF34D9}" type="datetimeFigureOut">
              <a:rPr lang="es-ES" smtClean="0"/>
              <a:t>1/12/20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505694-7D4A-2E47-9593-716E3C473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8666F2-4D37-FE4A-9306-0F42F75E5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1743-9DFB-B74B-B2DC-D8E78562FB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287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D16CC6-FBD5-C24E-8FF0-2FF4E0343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DA24A0-366C-A240-9E54-5461D5518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2B0E46-4EE6-A147-8920-F66525E85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536514-EFD3-0B46-9C38-152C4CFF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E0C5-29AF-BA45-B9A0-B14051DF34D9}" type="datetimeFigureOut">
              <a:rPr lang="es-ES" smtClean="0"/>
              <a:t>1/12/20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8897EF-AEE3-7246-85A5-569FDF643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14D07C-8583-2F4B-A2A5-BD138F4B5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1743-9DFB-B74B-B2DC-D8E78562FB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09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B0F45CC-DB4C-5E45-8B28-FDF565E63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444EED-5F6E-ED45-B2A8-4CFB11261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596A9C-2AC8-E24D-BA71-D85EAA4330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CE0C5-29AF-BA45-B9A0-B14051DF34D9}" type="datetimeFigureOut">
              <a:rPr lang="es-ES" smtClean="0"/>
              <a:t>1/12/20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80CD3E-4BE2-6D4F-864C-756D7E116C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CFB3B0-1B69-4F4A-AE2B-A0D1F715D8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41743-9DFB-B74B-B2DC-D8E78562FB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769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2B56EB4-E75E-984E-A175-43D431BD36B4}"/>
              </a:ext>
            </a:extLst>
          </p:cNvPr>
          <p:cNvSpPr txBox="1"/>
          <p:nvPr/>
        </p:nvSpPr>
        <p:spPr>
          <a:xfrm>
            <a:off x="1274618" y="804829"/>
            <a:ext cx="918552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Century Gothic" panose="020B0502020202020204" pitchFamily="34" charset="0"/>
              </a:rPr>
              <a:t>¿Qué fruta es </a:t>
            </a:r>
            <a:r>
              <a:rPr lang="es-ES" sz="4800" dirty="0">
                <a:solidFill>
                  <a:srgbClr val="FF0000"/>
                </a:solidFill>
                <a:latin typeface="Century Gothic" panose="020B0502020202020204" pitchFamily="34" charset="0"/>
              </a:rPr>
              <a:t>roja</a:t>
            </a:r>
            <a:r>
              <a:rPr lang="es-ES" sz="4800" dirty="0">
                <a:latin typeface="Century Gothic" panose="020B0502020202020204" pitchFamily="34" charset="0"/>
              </a:rPr>
              <a:t> y redonda?</a:t>
            </a:r>
          </a:p>
        </p:txBody>
      </p:sp>
      <p:pic>
        <p:nvPicPr>
          <p:cNvPr id="6" name="manzana">
            <a:extLst>
              <a:ext uri="{FF2B5EF4-FFF2-40B4-BE49-F238E27FC236}">
                <a16:creationId xmlns:a16="http://schemas.microsoft.com/office/drawing/2014/main" id="{B0A71725-B923-C045-A8AC-0252862815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61" y="3309504"/>
            <a:ext cx="1856262" cy="1856262"/>
          </a:xfrm>
          <a:prstGeom prst="rect">
            <a:avLst/>
          </a:prstGeom>
        </p:spPr>
      </p:pic>
      <p:pic>
        <p:nvPicPr>
          <p:cNvPr id="7" name="limón">
            <a:extLst>
              <a:ext uri="{FF2B5EF4-FFF2-40B4-BE49-F238E27FC236}">
                <a16:creationId xmlns:a16="http://schemas.microsoft.com/office/drawing/2014/main" id="{3DD3B178-2906-9B4D-8035-025CA2830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231324" y="3309504"/>
            <a:ext cx="1856262" cy="1856262"/>
          </a:xfrm>
          <a:prstGeom prst="rect">
            <a:avLst/>
          </a:prstGeom>
        </p:spPr>
      </p:pic>
      <p:pic>
        <p:nvPicPr>
          <p:cNvPr id="8" name="arandanos">
            <a:extLst>
              <a:ext uri="{FF2B5EF4-FFF2-40B4-BE49-F238E27FC236}">
                <a16:creationId xmlns:a16="http://schemas.microsoft.com/office/drawing/2014/main" id="{0B8F12BD-313D-2742-8757-4E6D6FB6160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867382" y="3309504"/>
            <a:ext cx="1856262" cy="1856262"/>
          </a:xfrm>
          <a:prstGeom prst="rect">
            <a:avLst/>
          </a:prstGeom>
        </p:spPr>
      </p:pic>
      <p:pic>
        <p:nvPicPr>
          <p:cNvPr id="9" name="melocotón">
            <a:extLst>
              <a:ext uri="{FF2B5EF4-FFF2-40B4-BE49-F238E27FC236}">
                <a16:creationId xmlns:a16="http://schemas.microsoft.com/office/drawing/2014/main" id="{A2ED843E-3824-054F-BBCE-0832EC017E9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943356" y="3309504"/>
            <a:ext cx="1856262" cy="185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23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</Words>
  <Application>Microsoft Macintosh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Giron</dc:creator>
  <cp:lastModifiedBy>Paula Giron</cp:lastModifiedBy>
  <cp:revision>3</cp:revision>
  <dcterms:created xsi:type="dcterms:W3CDTF">2020-11-30T07:47:57Z</dcterms:created>
  <dcterms:modified xsi:type="dcterms:W3CDTF">2020-11-30T22:52:08Z</dcterms:modified>
</cp:coreProperties>
</file>