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FBA6B0-779E-4409-801E-6D3CC1751D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D55786C-3AAA-4021-B4C8-36B1380F30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C6746B-602B-4ABB-9FCA-8BACB5E4E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012C-7B20-4BE0-BE9B-823212979787}" type="datetimeFigureOut">
              <a:rPr lang="es-ES" smtClean="0"/>
              <a:t>10/11/2020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54DC18-BE4B-48BF-A881-E2788B5E0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0A95B8-FE38-4B86-B046-71C77EB04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A1C7-3376-4B55-B9F2-218186E339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4513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69EB3D-3114-4F64-BE85-E50BAB644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43B1E4D-0063-4655-B2A6-6D06D14B01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E63698-FCCA-412B-B73D-82D271CF2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012C-7B20-4BE0-BE9B-823212979787}" type="datetimeFigureOut">
              <a:rPr lang="es-ES" smtClean="0"/>
              <a:t>10/11/2020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8262AC-6351-4376-A620-A1E0C5A1A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B91675-D885-47BC-8D00-BACDD9BA7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A1C7-3376-4B55-B9F2-218186E339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474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55506DB-0D0B-4CDB-837E-30022DD68E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CAFC0A7-EF28-4BAD-9A96-4BF5EE6F34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30477A-3F1F-42CB-91A4-E68904947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012C-7B20-4BE0-BE9B-823212979787}" type="datetimeFigureOut">
              <a:rPr lang="es-ES" smtClean="0"/>
              <a:t>10/11/2020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90B6ED-D7A5-4646-BD2F-8736E3FAA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1F8C51-9E3D-40BB-AE8A-8E8E00BE5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A1C7-3376-4B55-B9F2-218186E339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3170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5AEAF8-2B82-43B3-9F4B-ACD4BB13C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1D4652-76A7-4B41-87DF-4441A9A81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B22285-E5CB-452C-A470-E4298AC2E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012C-7B20-4BE0-BE9B-823212979787}" type="datetimeFigureOut">
              <a:rPr lang="es-ES" smtClean="0"/>
              <a:t>10/11/2020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7B3530-5D35-4BBC-A6A1-CA890A8FE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7E23B4-48A6-4A76-8B3D-DCF071B58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A1C7-3376-4B55-B9F2-218186E339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750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84C431-CB98-4F2F-AA30-3A9E13BE8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D17ECE-A81A-466D-BE84-A020A4AEF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735ED1-CF7E-40EF-8063-76F1B0A8D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012C-7B20-4BE0-BE9B-823212979787}" type="datetimeFigureOut">
              <a:rPr lang="es-ES" smtClean="0"/>
              <a:t>10/11/2020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056E33-FDA8-41D0-BE0F-A0EDA650B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C5D2EB-192D-48EC-BFF7-16BF8D768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A1C7-3376-4B55-B9F2-218186E339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1909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D64C02-A42C-4EA4-AE98-BA7FEC27D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637D39-371A-4838-8139-AE8BAA36DD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977B43-D07B-4EE1-AC48-5999F04DCF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09E9F6-244B-4909-AA1D-90FA5E1EC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012C-7B20-4BE0-BE9B-823212979787}" type="datetimeFigureOut">
              <a:rPr lang="es-ES" smtClean="0"/>
              <a:t>10/11/2020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8D999BA-1E96-44A6-B137-7FB201F57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498BBA-A0F0-4077-AECC-F8EE6DED4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A1C7-3376-4B55-B9F2-218186E339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0579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8F82B6-1E7E-40B7-A3E2-C8A1E9DF0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B49536-DEAA-498B-8C0A-967B437A9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3C893D0-B9F3-4E65-BCA5-BB272DCB3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1C55A44-872D-449C-B03F-C5AC99ACF7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475FF4A-5AA6-462F-B4FC-CDA713E397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AA2361E-F8C3-4162-A166-6C5A4BD00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012C-7B20-4BE0-BE9B-823212979787}" type="datetimeFigureOut">
              <a:rPr lang="es-ES" smtClean="0"/>
              <a:t>10/11/2020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820CF30-5466-46B0-AFE7-5FC0F8475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73E2ACE-2D3D-4CEE-B477-CD9E8F081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A1C7-3376-4B55-B9F2-218186E339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6178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6AA328-9146-4E22-9D36-95E03D5F9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970B9FB-5A68-4E48-A265-28D397D7B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012C-7B20-4BE0-BE9B-823212979787}" type="datetimeFigureOut">
              <a:rPr lang="es-ES" smtClean="0"/>
              <a:t>10/11/2020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88B278B-33B7-4464-9EA9-3C0924026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CCE06D5-6170-4C3D-9B18-0DE19B721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A1C7-3376-4B55-B9F2-218186E339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651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B91E78A-204D-4CA3-B0E6-4E6D703B7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012C-7B20-4BE0-BE9B-823212979787}" type="datetimeFigureOut">
              <a:rPr lang="es-ES" smtClean="0"/>
              <a:t>10/11/2020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DB691EE-154B-4413-A411-37C0C7E5D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2A3126A-C689-473D-8AFF-93D4BD2B2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A1C7-3376-4B55-B9F2-218186E339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71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C18A72-D53F-419C-A68A-5E6478A86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7E755F-6E66-4A00-A62B-29C4B93FA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35951B-D68C-4BB5-8E3E-0A9201156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BC4C7B-2170-4032-A66C-5B23CEF9B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012C-7B20-4BE0-BE9B-823212979787}" type="datetimeFigureOut">
              <a:rPr lang="es-ES" smtClean="0"/>
              <a:t>10/11/2020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12BBFA5-613B-40B2-93C6-866739BD9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3B8DD10-05A9-4C34-8EA7-7FF801615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A1C7-3376-4B55-B9F2-218186E339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8504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B6F418-CEFA-4052-8089-98B54BE35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DD018F3-ABD6-4D8C-8351-64F6D2364E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6E52D86-141C-465E-8DC8-1D745DB31C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622E8AB-E450-4B49-A029-974BACCEB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012C-7B20-4BE0-BE9B-823212979787}" type="datetimeFigureOut">
              <a:rPr lang="es-ES" smtClean="0"/>
              <a:t>10/11/2020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1D6C0F-0AA1-44F0-9D5F-FDBF4917E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DA3D5AB-C6B6-4D03-A024-25F9FFDCC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A1C7-3376-4B55-B9F2-218186E339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296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AC49696-FF4C-49A0-B805-6D056D962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AB7AACF-03FC-4CAD-BD25-97A245E20E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B81F1F-9EE4-421D-A447-6374DF0346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5012C-7B20-4BE0-BE9B-823212979787}" type="datetimeFigureOut">
              <a:rPr lang="es-ES" smtClean="0"/>
              <a:t>10/11/2020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17026F-872D-4EE2-8DB5-ECAD6824A6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4EE5BD-E4BC-464C-9583-2F4133FD11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9A1C7-3376-4B55-B9F2-218186E339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5607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B6E75792-490D-46E3-961F-4C5C1D943DED}"/>
              </a:ext>
            </a:extLst>
          </p:cNvPr>
          <p:cNvSpPr txBox="1"/>
          <p:nvPr/>
        </p:nvSpPr>
        <p:spPr>
          <a:xfrm rot="16200000">
            <a:off x="6058526" y="2749575"/>
            <a:ext cx="1419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latin typeface="Calibri" panose="020F0502020204030204" pitchFamily="34" charset="0"/>
                <a:ea typeface="CCThefontest" panose="02000603000000000000" pitchFamily="2" charset="0"/>
                <a:cs typeface="Calibri" panose="020F0502020204030204" pitchFamily="34" charset="0"/>
              </a:rPr>
              <a:t>- 20’’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F8136CA-AF17-414B-B82D-D998ED3A31BC}"/>
              </a:ext>
            </a:extLst>
          </p:cNvPr>
          <p:cNvSpPr txBox="1"/>
          <p:nvPr/>
        </p:nvSpPr>
        <p:spPr>
          <a:xfrm rot="16200000">
            <a:off x="8909722" y="2882106"/>
            <a:ext cx="1154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latin typeface="Calibri" panose="020F0502020204030204" pitchFamily="34" charset="0"/>
                <a:ea typeface="CCThefontest" panose="02000603000000000000" pitchFamily="2" charset="0"/>
                <a:cs typeface="Calibri" panose="020F0502020204030204" pitchFamily="34" charset="0"/>
              </a:rPr>
              <a:t>- 10’’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62A1472-00B4-4DD1-8945-B238D173A247}"/>
              </a:ext>
            </a:extLst>
          </p:cNvPr>
          <p:cNvSpPr txBox="1"/>
          <p:nvPr/>
        </p:nvSpPr>
        <p:spPr>
          <a:xfrm rot="16200000">
            <a:off x="11075184" y="2882106"/>
            <a:ext cx="1154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latin typeface="Calibri" panose="020F0502020204030204" pitchFamily="34" charset="0"/>
                <a:ea typeface="CCThefontest" panose="02000603000000000000" pitchFamily="2" charset="0"/>
                <a:cs typeface="Calibri" panose="020F0502020204030204" pitchFamily="34" charset="0"/>
              </a:rPr>
              <a:t>- 2’’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6755ED3-F12E-464A-ABD6-355E274FAA99}"/>
              </a:ext>
            </a:extLst>
          </p:cNvPr>
          <p:cNvSpPr/>
          <p:nvPr/>
        </p:nvSpPr>
        <p:spPr>
          <a:xfrm>
            <a:off x="6797964" y="3751542"/>
            <a:ext cx="5394036" cy="349403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022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Martín Castillo</dc:creator>
  <cp:lastModifiedBy>Mario Martín Castillo</cp:lastModifiedBy>
  <cp:revision>1</cp:revision>
  <dcterms:created xsi:type="dcterms:W3CDTF">2020-11-10T10:05:47Z</dcterms:created>
  <dcterms:modified xsi:type="dcterms:W3CDTF">2020-11-10T10:05:57Z</dcterms:modified>
</cp:coreProperties>
</file>