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30 Imagen" descr="91b7265829ae2fa97ddd596caff7dac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4" name="Grupo 13">
            <a:extLst>
              <a:ext uri="{FF2B5EF4-FFF2-40B4-BE49-F238E27FC236}">
                <a16:creationId xmlns="" xmlns:a16="http://schemas.microsoft.com/office/drawing/2014/main" id="{0FBECFFE-10B8-EB43-AAC3-C0691BA31E03}"/>
              </a:ext>
            </a:extLst>
          </p:cNvPr>
          <p:cNvGrpSpPr/>
          <p:nvPr/>
        </p:nvGrpSpPr>
        <p:grpSpPr>
          <a:xfrm>
            <a:off x="221107" y="682938"/>
            <a:ext cx="3657600" cy="4711700"/>
            <a:chOff x="4244659" y="381000"/>
            <a:chExt cx="3738945" cy="4711700"/>
          </a:xfrm>
        </p:grpSpPr>
        <p:pic>
          <p:nvPicPr>
            <p:cNvPr id="5" name="Imagen 14" descr="Icono&#10;&#10;Descripción generada automáticamente">
              <a:extLst>
                <a:ext uri="{FF2B5EF4-FFF2-40B4-BE49-F238E27FC236}">
                  <a16:creationId xmlns="" xmlns:a16="http://schemas.microsoft.com/office/drawing/2014/main" id="{0B5CC6D2-7432-024E-BD4C-7BCF271DB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 l="10708" r="9938"/>
            <a:stretch>
              <a:fillRect/>
            </a:stretch>
          </p:blipFill>
          <p:spPr>
            <a:xfrm>
              <a:off x="4244659" y="381000"/>
              <a:ext cx="3738945" cy="4711700"/>
            </a:xfrm>
            <a:prstGeom prst="rect">
              <a:avLst/>
            </a:prstGeom>
          </p:spPr>
        </p:pic>
        <p:sp>
          <p:nvSpPr>
            <p:cNvPr id="6" name="Rectángulo redondeado 15">
              <a:extLst>
                <a:ext uri="{FF2B5EF4-FFF2-40B4-BE49-F238E27FC236}">
                  <a16:creationId xmlns="" xmlns:a16="http://schemas.microsoft.com/office/drawing/2014/main" id="{35E67EA2-829A-8A43-93AE-6F3FD21570B0}"/>
                </a:ext>
              </a:extLst>
            </p:cNvPr>
            <p:cNvSpPr/>
            <p:nvPr/>
          </p:nvSpPr>
          <p:spPr>
            <a:xfrm>
              <a:off x="5638800" y="2951842"/>
              <a:ext cx="914400" cy="1594757"/>
            </a:xfrm>
            <a:prstGeom prst="roundRect">
              <a:avLst/>
            </a:prstGeom>
            <a:solidFill>
              <a:srgbClr val="FFCC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 redondeado 16">
              <a:extLst>
                <a:ext uri="{FF2B5EF4-FFF2-40B4-BE49-F238E27FC236}">
                  <a16:creationId xmlns="" xmlns:a16="http://schemas.microsoft.com/office/drawing/2014/main" id="{B31DCAEF-46F8-BF42-9122-7E134D8E0FC2}"/>
                </a:ext>
              </a:extLst>
            </p:cNvPr>
            <p:cNvSpPr/>
            <p:nvPr/>
          </p:nvSpPr>
          <p:spPr>
            <a:xfrm>
              <a:off x="5103844" y="2705100"/>
              <a:ext cx="1971723" cy="723900"/>
            </a:xfrm>
            <a:prstGeom prst="roundRect">
              <a:avLst/>
            </a:prstGeom>
            <a:solidFill>
              <a:srgbClr val="E58C19"/>
            </a:solidFill>
            <a:ln>
              <a:solidFill>
                <a:srgbClr val="E58C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redondeado 17">
              <a:extLst>
                <a:ext uri="{FF2B5EF4-FFF2-40B4-BE49-F238E27FC236}">
                  <a16:creationId xmlns="" xmlns:a16="http://schemas.microsoft.com/office/drawing/2014/main" id="{6A58B146-DDB7-9D4F-9861-7AC60189EAD7}"/>
                </a:ext>
              </a:extLst>
            </p:cNvPr>
            <p:cNvSpPr/>
            <p:nvPr/>
          </p:nvSpPr>
          <p:spPr>
            <a:xfrm>
              <a:off x="5103843" y="3749220"/>
              <a:ext cx="1981883" cy="723900"/>
            </a:xfrm>
            <a:prstGeom prst="roundRect">
              <a:avLst/>
            </a:prstGeom>
            <a:solidFill>
              <a:srgbClr val="E58C19"/>
            </a:solidFill>
            <a:ln>
              <a:solidFill>
                <a:srgbClr val="E58C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4071934" y="1857364"/>
            <a:ext cx="457203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b="1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</a:rPr>
              <a:t>¿CUÁL DE ESTAS PALABRAS ES UN SUSTANTIVO PROPIO?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857620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FAMILIA</a:t>
            </a:r>
            <a:endParaRPr lang="es-ES" sz="2400" dirty="0">
              <a:solidFill>
                <a:schemeClr val="bg1"/>
              </a:solidFill>
              <a:latin typeface="CracklingFire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895588" y="2495543"/>
            <a:ext cx="428628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  <p:pic>
        <p:nvPicPr>
          <p:cNvPr id="12" name="Imagen 14" descr="Icono&#10;&#10;Descripción generada automáticamente">
            <a:extLst>
              <a:ext uri="{FF2B5EF4-FFF2-40B4-BE49-F238E27FC236}">
                <a16:creationId xmlns="" xmlns:a16="http://schemas.microsoft.com/office/drawing/2014/main" id="{0B5CC6D2-7432-024E-BD4C-7BCF271DB87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68053" t="36388" r="22648" b="59063"/>
          <a:stretch>
            <a:fillRect/>
          </a:stretch>
        </p:blipFill>
        <p:spPr>
          <a:xfrm>
            <a:off x="2857489" y="2457443"/>
            <a:ext cx="461974" cy="214314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5074041" y="3071810"/>
            <a:ext cx="1569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RODRIGUEZ</a:t>
            </a:r>
            <a:endParaRPr lang="es-ES" sz="2400" dirty="0">
              <a:solidFill>
                <a:schemeClr val="bg1"/>
              </a:solidFill>
              <a:latin typeface="CracklingFire" pitchFamily="2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572264" y="3071810"/>
            <a:ext cx="1418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NERVIOSA</a:t>
            </a:r>
            <a:endParaRPr lang="es-ES" sz="2400" dirty="0">
              <a:solidFill>
                <a:schemeClr val="bg1"/>
              </a:solidFill>
              <a:latin typeface="CracklingFire" pitchFamily="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929586" y="3071810"/>
            <a:ext cx="100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CracklingFire" pitchFamily="2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HOTEL</a:t>
            </a:r>
            <a:endParaRPr lang="es-ES" sz="2400" dirty="0">
              <a:solidFill>
                <a:schemeClr val="bg1"/>
              </a:solidFill>
              <a:latin typeface="CracklingFire" pitchFamily="2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214810" y="3643314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</a:rPr>
              <a:t>EN LA SIGUIENTE ORACIÓN ¿CUÁL ES EL SUJETO?</a:t>
            </a:r>
            <a:endParaRPr lang="es-E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714744" y="421481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LOS</a:t>
            </a:r>
            <a:r>
              <a:rPr lang="es-ES" sz="2400" dirty="0" smtClean="0">
                <a:latin typeface="CracklingFire" pitchFamily="2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RAYOS</a:t>
            </a:r>
            <a:r>
              <a:rPr lang="es-ES" sz="2400" dirty="0" smtClean="0">
                <a:latin typeface="CracklingFire" pitchFamily="2" charset="0"/>
              </a:rPr>
              <a:t> </a:t>
            </a:r>
            <a:endParaRPr lang="es-ES" sz="2400" dirty="0">
              <a:latin typeface="CracklingFire" pitchFamily="2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214942" y="421481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ESTABAN</a:t>
            </a:r>
            <a:r>
              <a:rPr lang="es-ES" sz="2400" dirty="0" smtClean="0">
                <a:latin typeface="CracklingFire" pitchFamily="2" charset="0"/>
              </a:rPr>
              <a:t> </a:t>
            </a:r>
            <a:endParaRPr lang="es-ES" sz="2400" dirty="0">
              <a:latin typeface="CracklingFire" pitchFamily="2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429388" y="4214818"/>
            <a:ext cx="2500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CracklingFire" pitchFamily="2" charset="0"/>
              </a:rPr>
              <a:t>AFECTANDO LA LUZ  </a:t>
            </a:r>
            <a:endParaRPr lang="es-ES" sz="2400" dirty="0">
              <a:solidFill>
                <a:schemeClr val="bg1"/>
              </a:solidFill>
              <a:latin typeface="CracklingFire" pitchFamily="2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428992" y="285728"/>
            <a:ext cx="5286412" cy="1200329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es-ES" sz="3600" dirty="0" smtClean="0">
                <a:solidFill>
                  <a:srgbClr val="00FF00"/>
                </a:solidFill>
                <a:latin typeface="Budmo Jiggler" pitchFamily="2" charset="0"/>
              </a:rPr>
              <a:t>BREAKOUT   O SCAPE ROOM</a:t>
            </a:r>
            <a:endParaRPr lang="es-ES" sz="3600" dirty="0">
              <a:solidFill>
                <a:srgbClr val="00FF00"/>
              </a:solidFill>
              <a:latin typeface="Budmo Jiggler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4509E-6 L -0.65347 -0.02081 " pathEditMode="relative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8 -0.00116 L 0.58958 -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4809 0 " pathEditMode="relative" ptsTypes="AA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255 L -0.32292 -0.00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9727E-6 L -0.43317 1.89727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1445E-6 L -0.68524 7.51445E-6 " pathEditMode="relative" ptsTypes="AA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254 L 0.68056 -0.012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5 0.03145 L -0.56979 0.020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5549E-6 L 0.65643 0.00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" y="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3.93064E-6 L -0.25208 -3.93064E-6 " pathEditMode="relative" ptsTypes="AA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4509E-6 L -0.44879 -0.01041 " pathEditMode="relative" ptsTypes="AA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5607E-6 L 0.51303 -0.0011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p" advAuto="2000"/>
      <p:bldP spid="22" grpId="0"/>
      <p:bldP spid="23" grpId="0"/>
      <p:bldP spid="23" grpId="1"/>
      <p:bldP spid="24" grpId="0"/>
      <p:bldP spid="24" grpId="1"/>
      <p:bldP spid="26" grpId="0"/>
      <p:bldP spid="27" grpId="0"/>
      <p:bldP spid="27" grpId="1"/>
      <p:bldP spid="28" grpId="0"/>
      <p:bldP spid="2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16</cp:revision>
  <dcterms:created xsi:type="dcterms:W3CDTF">2020-11-08T21:16:25Z</dcterms:created>
  <dcterms:modified xsi:type="dcterms:W3CDTF">2020-11-09T23:37:27Z</dcterms:modified>
</cp:coreProperties>
</file>