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  <a:srgbClr val="FFC107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37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590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99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27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55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7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36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397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72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45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41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BC797-BBA6-4950-8BF6-2B1E6879D437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BAC12-DF59-4DE1-ACD4-75ED23DF6C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05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0" y="2024743"/>
            <a:ext cx="4612522" cy="4513218"/>
            <a:chOff x="37011" y="1682932"/>
            <a:chExt cx="4876800" cy="48768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011" y="1682932"/>
              <a:ext cx="4876800" cy="4876800"/>
            </a:xfrm>
            <a:prstGeom prst="rect">
              <a:avLst/>
            </a:prstGeom>
          </p:spPr>
        </p:pic>
        <p:grpSp>
          <p:nvGrpSpPr>
            <p:cNvPr id="10" name="Grupo 9"/>
            <p:cNvGrpSpPr/>
            <p:nvPr/>
          </p:nvGrpSpPr>
          <p:grpSpPr>
            <a:xfrm>
              <a:off x="1763486" y="4219303"/>
              <a:ext cx="1423851" cy="1967048"/>
              <a:chOff x="1763486" y="4219303"/>
              <a:chExt cx="1423851" cy="1967048"/>
            </a:xfrm>
          </p:grpSpPr>
          <p:sp>
            <p:nvSpPr>
              <p:cNvPr id="7" name="Rectángulo 6"/>
              <p:cNvSpPr/>
              <p:nvPr/>
            </p:nvSpPr>
            <p:spPr>
              <a:xfrm>
                <a:off x="1763486" y="4219303"/>
                <a:ext cx="1423851" cy="1698171"/>
              </a:xfrm>
              <a:prstGeom prst="rect">
                <a:avLst/>
              </a:prstGeom>
              <a:solidFill>
                <a:srgbClr val="FFC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8" name="Rectángulo 7"/>
              <p:cNvSpPr/>
              <p:nvPr/>
            </p:nvSpPr>
            <p:spPr>
              <a:xfrm>
                <a:off x="2037805" y="4219303"/>
                <a:ext cx="875212" cy="849085"/>
              </a:xfrm>
              <a:prstGeom prst="rect">
                <a:avLst/>
              </a:prstGeom>
              <a:solidFill>
                <a:srgbClr val="455A6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9" name="Rectángulo 8"/>
              <p:cNvSpPr/>
              <p:nvPr/>
            </p:nvSpPr>
            <p:spPr>
              <a:xfrm>
                <a:off x="2037805" y="5337266"/>
                <a:ext cx="875212" cy="849085"/>
              </a:xfrm>
              <a:prstGeom prst="rect">
                <a:avLst/>
              </a:prstGeom>
              <a:solidFill>
                <a:srgbClr val="455A6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9" name="Rectángulo 18"/>
          <p:cNvSpPr/>
          <p:nvPr/>
        </p:nvSpPr>
        <p:spPr>
          <a:xfrm>
            <a:off x="2979607" y="3602193"/>
            <a:ext cx="574765" cy="3004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/>
          <a:srcRect l="58124" t="34154" r="22882" b="58900"/>
          <a:stretch/>
        </p:blipFill>
        <p:spPr>
          <a:xfrm>
            <a:off x="2679160" y="3602193"/>
            <a:ext cx="875212" cy="313508"/>
          </a:xfrm>
          <a:prstGeom prst="rect">
            <a:avLst/>
          </a:prstGeom>
        </p:spPr>
      </p:pic>
      <p:sp>
        <p:nvSpPr>
          <p:cNvPr id="20" name="CuadroTexto 19"/>
          <p:cNvSpPr txBox="1"/>
          <p:nvPr/>
        </p:nvSpPr>
        <p:spPr>
          <a:xfrm>
            <a:off x="4612521" y="4550423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latin typeface="Janda Manatee Solid" panose="02000506000000020004" pitchFamily="2" charset="0"/>
              </a:rPr>
              <a:t>1</a:t>
            </a:r>
            <a:endParaRPr lang="es-ES" sz="4800" dirty="0">
              <a:latin typeface="Janda Manatee Solid" panose="02000506000000020004" pitchFamily="2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5350031" y="4550423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2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6087541" y="4569954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3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6825051" y="4569954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4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7562561" y="4575637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5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8300071" y="4575637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6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9037581" y="4569953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7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9775091" y="4550423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8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10512601" y="4530893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9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11250112" y="4550423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86941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-397910" y="745089"/>
            <a:ext cx="5080440" cy="5080440"/>
            <a:chOff x="-241156" y="888781"/>
            <a:chExt cx="5080440" cy="5080440"/>
          </a:xfrm>
        </p:grpSpPr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1156" y="888781"/>
              <a:ext cx="5080440" cy="5080440"/>
            </a:xfrm>
            <a:prstGeom prst="rect">
              <a:avLst/>
            </a:prstGeom>
          </p:spPr>
        </p:pic>
        <p:grpSp>
          <p:nvGrpSpPr>
            <p:cNvPr id="9" name="Grupo 8"/>
            <p:cNvGrpSpPr/>
            <p:nvPr/>
          </p:nvGrpSpPr>
          <p:grpSpPr>
            <a:xfrm>
              <a:off x="1554480" y="3526970"/>
              <a:ext cx="1384663" cy="1919737"/>
              <a:chOff x="1554480" y="3526970"/>
              <a:chExt cx="1384663" cy="1919737"/>
            </a:xfrm>
          </p:grpSpPr>
          <p:sp>
            <p:nvSpPr>
              <p:cNvPr id="4" name="Rectángulo 3"/>
              <p:cNvSpPr/>
              <p:nvPr/>
            </p:nvSpPr>
            <p:spPr>
              <a:xfrm>
                <a:off x="1554480" y="3526971"/>
                <a:ext cx="1384663" cy="1763486"/>
              </a:xfrm>
              <a:prstGeom prst="rect">
                <a:avLst/>
              </a:prstGeom>
              <a:solidFill>
                <a:srgbClr val="FFC10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5" name="Rectángulo 4"/>
              <p:cNvSpPr/>
              <p:nvPr/>
            </p:nvSpPr>
            <p:spPr>
              <a:xfrm>
                <a:off x="1828801" y="3526970"/>
                <a:ext cx="940526" cy="862149"/>
              </a:xfrm>
              <a:prstGeom prst="rect">
                <a:avLst/>
              </a:prstGeom>
              <a:solidFill>
                <a:srgbClr val="455A6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" name="Rectángulo 5"/>
              <p:cNvSpPr/>
              <p:nvPr/>
            </p:nvSpPr>
            <p:spPr>
              <a:xfrm>
                <a:off x="1828801" y="4584558"/>
                <a:ext cx="940526" cy="862149"/>
              </a:xfrm>
              <a:prstGeom prst="rect">
                <a:avLst/>
              </a:prstGeom>
              <a:solidFill>
                <a:srgbClr val="455A6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8" name="Rectángulo 17"/>
          <p:cNvSpPr/>
          <p:nvPr/>
        </p:nvSpPr>
        <p:spPr>
          <a:xfrm>
            <a:off x="2879856" y="2612570"/>
            <a:ext cx="653143" cy="248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62" t="33244" r="22983" b="58528"/>
          <a:stretch/>
        </p:blipFill>
        <p:spPr>
          <a:xfrm>
            <a:off x="2869787" y="2442753"/>
            <a:ext cx="653143" cy="418012"/>
          </a:xfrm>
          <a:prstGeom prst="rect">
            <a:avLst/>
          </a:prstGeom>
        </p:spPr>
      </p:pic>
      <p:sp>
        <p:nvSpPr>
          <p:cNvPr id="29" name="CuadroTexto 28"/>
          <p:cNvSpPr txBox="1"/>
          <p:nvPr/>
        </p:nvSpPr>
        <p:spPr>
          <a:xfrm>
            <a:off x="4578025" y="3584655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latin typeface="Janda Manatee Solid" panose="02000506000000020004" pitchFamily="2" charset="0"/>
              </a:rPr>
              <a:t>1</a:t>
            </a:r>
            <a:endParaRPr lang="es-ES" sz="4800" dirty="0">
              <a:latin typeface="Janda Manatee Solid" panose="02000506000000020004" pitchFamily="2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5315535" y="3584655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2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6053045" y="3604186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3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6790555" y="3604186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4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28065" y="3609869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5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8265575" y="3609869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6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9003085" y="3604185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7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9740595" y="3584655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8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10478105" y="3565125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9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11215616" y="3584655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0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4528744" y="4663190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latin typeface="Janda Manatee Solid" panose="02000506000000020004" pitchFamily="2" charset="0"/>
              </a:rPr>
              <a:t>1</a:t>
            </a:r>
            <a:endParaRPr lang="es-ES" sz="4800" dirty="0">
              <a:latin typeface="Janda Manatee Solid" panose="02000506000000020004" pitchFamily="2" charset="0"/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5266254" y="4663190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2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6003764" y="4682721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3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6741274" y="4682721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4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7478784" y="4688404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5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8216294" y="4688404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6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8953804" y="4682720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7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9691314" y="4663190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8</a:t>
            </a:r>
          </a:p>
        </p:txBody>
      </p:sp>
      <p:sp>
        <p:nvSpPr>
          <p:cNvPr id="57" name="CuadroTexto 56"/>
          <p:cNvSpPr txBox="1"/>
          <p:nvPr/>
        </p:nvSpPr>
        <p:spPr>
          <a:xfrm>
            <a:off x="10428824" y="4643660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9</a:t>
            </a:r>
          </a:p>
        </p:txBody>
      </p:sp>
      <p:sp>
        <p:nvSpPr>
          <p:cNvPr id="58" name="CuadroTexto 57"/>
          <p:cNvSpPr txBox="1"/>
          <p:nvPr/>
        </p:nvSpPr>
        <p:spPr>
          <a:xfrm>
            <a:off x="11061829" y="4611298"/>
            <a:ext cx="78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Janda Manatee Solid" panose="02000506000000020004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4950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33333E-6 L -0.23151 -0.03472 " pathEditMode="relative" rAng="0" ptsTypes="AA">
                                      <p:cBhvr>
                                        <p:cTn id="1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76" y="-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51 -0.03472 L -2.29167E-6 -3.33333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76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-0.29206 -0.03472 " pathEditMode="relative" rAng="0" ptsTypes="AA">
                                      <p:cBhvr>
                                        <p:cTn id="2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9" y="-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206 -0.03472 L 8.33333E-7 -3.33333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96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11111E-6 L -0.35261 -0.0375 " pathEditMode="relative" rAng="0" ptsTypes="AA">
                                      <p:cBhvr>
                                        <p:cTn id="3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30" y="-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61 -0.0375 L 3.95833E-6 -1.11111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0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L -0.41302 -0.0375 " pathEditMode="relative" rAng="0" ptsTypes="AA">
                                      <p:cBhvr>
                                        <p:cTn id="41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51" y="-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02 -0.0375 L -2.70833E-6 -1.11111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51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-0.47357 -0.0382 " pathEditMode="relative" rAng="0" ptsTypes="AA">
                                      <p:cBhvr>
                                        <p:cTn id="50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85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357 -0.0382 L 4.16667E-7 4.44444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72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44444E-6 L -0.53399 -0.0382 " pathEditMode="relative" rAng="0" ptsTypes="AA">
                                      <p:cBhvr>
                                        <p:cTn id="5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06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399 -0.0382 L 3.75E-6 4.44444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93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1.11111E-6 L -0.59453 -0.0375 " pathEditMode="relative" rAng="0" ptsTypes="AA">
                                      <p:cBhvr>
                                        <p:cTn id="6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27" y="-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453 -0.0375 L -3.125E-6 -1.11111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27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65495 -0.03472 " pathEditMode="relative" rAng="0" ptsTypes="AA">
                                      <p:cBhvr>
                                        <p:cTn id="7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47" y="-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495 -0.03472 L 2.08333E-7 -3.33333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47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7155 -0.03171 " pathEditMode="relative" rAng="0" ptsTypes="AA">
                                      <p:cBhvr>
                                        <p:cTn id="8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81" y="-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55 -0.03171 L 3.33333E-6 -4.07407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8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71549 -0.03171 " pathEditMode="relative" rAng="0" ptsTypes="AA">
                                      <p:cBhvr>
                                        <p:cTn id="95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60" y="-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549 -0.03171 L -3.54167E-6 -3.33333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8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-0.23151 -0.03472 " pathEditMode="relative" rAng="0" ptsTypes="AA">
                                      <p:cBhvr>
                                        <p:cTn id="104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76" y="-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151 -0.03472 L 4.16667E-6 7.40741E-7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76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7.40741E-7 L -0.29205 -0.03472 " pathEditMode="relative" rAng="0" ptsTypes="AA">
                                      <p:cBhvr>
                                        <p:cTn id="11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9" y="-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205 -0.03472 L -2.70833E-6 7.40741E-7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96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96296E-6 L -0.3526 -0.0375 " pathEditMode="relative" rAng="0" ptsTypes="AA">
                                      <p:cBhvr>
                                        <p:cTn id="122" dur="7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30" y="-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26 -0.0375 L 4.16667E-7 2.96296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0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96296E-6 L -0.41302 -0.0375 " pathEditMode="relative" rAng="0" ptsTypes="AA">
                                      <p:cBhvr>
                                        <p:cTn id="131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51" y="-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02 -0.0375 L 3.75E-6 2.96296E-6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51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96296E-6 L -0.47356 -0.03819 " pathEditMode="relative" rAng="0" ptsTypes="AA">
                                      <p:cBhvr>
                                        <p:cTn id="140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85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356 -0.03819 L -3.125E-6 -2.96296E-6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72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96296E-6 L -0.53398 -0.03819 " pathEditMode="relative" rAng="0" ptsTypes="AA">
                                      <p:cBhvr>
                                        <p:cTn id="149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06" y="-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398 -0.03819 L 2.08333E-7 -2.96296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93" y="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-0.59453 -0.0375 " pathEditMode="relative" rAng="0" ptsTypes="AA">
                                      <p:cBhvr>
                                        <p:cTn id="158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27" y="-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453 -0.0375 L 3.33333E-6 2.96296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27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-0.65494 -0.03472 " pathEditMode="relative" rAng="0" ptsTypes="AA">
                                      <p:cBhvr>
                                        <p:cTn id="16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47" y="-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494 -0.03472 L -3.33333E-6 7.40741E-7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47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48148E-6 L -0.71549 -0.03171 " pathEditMode="relative" rAng="0" ptsTypes="AA">
                                      <p:cBhvr>
                                        <p:cTn id="176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81" y="-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549 -0.03171 L -2.08333E-7 -1.48148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8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71549 -0.03171 " pathEditMode="relative" rAng="0" ptsTypes="AA">
                                      <p:cBhvr>
                                        <p:cTn id="185" dur="7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781" y="-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1549 -0.03171 L -3.33333E-6 -3.7037E-7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768" y="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30</Words>
  <Application>Microsoft Office PowerPoint</Application>
  <PresentationFormat>Panorámica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Janda Manatee Solid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 Rincón Nieto</dc:creator>
  <cp:lastModifiedBy>Tere Rincón Nieto</cp:lastModifiedBy>
  <cp:revision>20</cp:revision>
  <dcterms:created xsi:type="dcterms:W3CDTF">2020-10-20T16:22:10Z</dcterms:created>
  <dcterms:modified xsi:type="dcterms:W3CDTF">2020-10-21T16:39:45Z</dcterms:modified>
</cp:coreProperties>
</file>