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just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anose="020F0704030504030204" pitchFamily="34" charset="0"/>
              </a:rPr>
              <a:t>Parla</a:t>
            </a:r>
            <a:r>
              <a:rPr lang="en-US" sz="18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anose="020F0704030504030204" pitchFamily="34" charset="0"/>
              </a:rPr>
              <a:t>di </a:t>
            </a:r>
            <a:r>
              <a:rPr lang="en-US" sz="24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anose="020F0704030504030204" pitchFamily="34" charset="0"/>
              </a:rPr>
              <a:t>te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Arial Rounded MT Bold" panose="020F0704030504030204" pitchFamily="34" charset="0"/>
            </a:endParaRPr>
          </a:p>
        </c:rich>
      </c:tx>
      <c:layout>
        <c:manualLayout>
          <c:xMode val="edge"/>
          <c:yMode val="edge"/>
          <c:x val="0.414159407665505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21786024003097174"/>
          <c:y val="4.7625000000000001E-2"/>
          <c:w val="0.59132181571815723"/>
          <c:h val="0.85711798540965212"/>
        </c:manualLayout>
      </c:layout>
      <c:pieChart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>
              <a:outerShdw blurRad="50800" dist="50800" dir="5400000" algn="ctr" rotWithShape="0">
                <a:schemeClr val="tx1">
                  <a:lumMod val="95000"/>
                  <a:lumOff val="5000"/>
                </a:schemeClr>
              </a:outerShdw>
              <a:softEdge rad="0"/>
            </a:effectLst>
          </c:spPr>
          <c:dPt>
            <c:idx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3-FDF9-4D63-BC85-68436A5D3AE7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4-FDF9-4D63-BC85-68436A5D3AE7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5-FDF9-4D63-BC85-68436A5D3AE7}"/>
              </c:ext>
            </c:extLst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6-FDF9-4D63-BC85-68436A5D3AE7}"/>
              </c:ext>
            </c:extLst>
          </c:dPt>
          <c:dPt>
            <c:idx val="4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7-FDF9-4D63-BC85-68436A5D3AE7}"/>
              </c:ext>
            </c:extLst>
          </c:dPt>
          <c:dPt>
            <c:idx val="5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2-FDF9-4D63-BC85-68436A5D3AE7}"/>
              </c:ext>
            </c:extLst>
          </c:dPt>
          <c:cat>
            <c:strRef>
              <c:f>Hoja1!$A$2:$A$7</c:f>
              <c:strCache>
                <c:ptCount val="6"/>
                <c:pt idx="0">
                  <c:v>immagine1</c:v>
                </c:pt>
                <c:pt idx="1">
                  <c:v>immagine2</c:v>
                </c:pt>
                <c:pt idx="2">
                  <c:v>immagine3</c:v>
                </c:pt>
                <c:pt idx="3">
                  <c:v>immagine4</c:v>
                </c:pt>
                <c:pt idx="4">
                  <c:v>immagine5</c:v>
                </c:pt>
                <c:pt idx="5">
                  <c:v>immagone6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F9-4D63-BC85-68436A5D3A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2EAFB8-BD13-47DC-880E-741779773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B9C84B-9E91-47CF-80B3-E267904146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it-I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DB85B8-737D-4B9E-89AA-49139091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8517-0E01-4200-96BD-4681BDA060DD}" type="datetimeFigureOut">
              <a:rPr lang="it-IT" smtClean="0"/>
              <a:t>01/10/2020</a:t>
            </a:fld>
            <a:endParaRPr lang="it-I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E9C4EC-8741-45AC-A3F5-4C842EB41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0FF5A0-154F-4BAE-95CD-939407E3F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DC0D-A4CB-47A4-951E-890CB06B7B32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15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CA3FB-FCB2-47B4-8DB9-4B5E63937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3FEBA9-C406-44D9-9A03-F624BF695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8B34DA-578A-42FA-8DF1-E4788CD74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8517-0E01-4200-96BD-4681BDA060DD}" type="datetimeFigureOut">
              <a:rPr lang="it-IT" smtClean="0"/>
              <a:t>01/10/2020</a:t>
            </a:fld>
            <a:endParaRPr lang="it-I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4C79EF-8835-4A65-B8DA-1FC2B96DF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A1C60E-60D4-4FB4-A7DB-4E49CEF62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DC0D-A4CB-47A4-951E-890CB06B7B32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97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00E189F-14D5-4514-B346-CFE9443494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3B33253-0AD5-46E6-911F-1948037A8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D39A65-6D01-4B18-A377-D36294405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8517-0E01-4200-96BD-4681BDA060DD}" type="datetimeFigureOut">
              <a:rPr lang="it-IT" smtClean="0"/>
              <a:t>01/10/2020</a:t>
            </a:fld>
            <a:endParaRPr lang="it-I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EBEB7A-3513-4B60-859D-4BBE01DAD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484AA8-71C4-4A54-B7F0-BFBDCE3C8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DC0D-A4CB-47A4-951E-890CB06B7B32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305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7957E6-0D18-4922-A3F4-231195A3B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FE3642-7C89-40DD-94B2-C461D00F7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6B6BC8-25D3-402D-B06F-8A0422A7C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8517-0E01-4200-96BD-4681BDA060DD}" type="datetimeFigureOut">
              <a:rPr lang="it-IT" smtClean="0"/>
              <a:t>01/10/2020</a:t>
            </a:fld>
            <a:endParaRPr lang="it-I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FDCED3-B723-4AB8-BF2C-501180C7A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22F9F9-7A41-451A-8533-F0FDC8C79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DC0D-A4CB-47A4-951E-890CB06B7B32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296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3C8646-11F5-410B-B6AF-3A3957CCB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2B5040-DAB9-4CE3-B3B8-964E01B8E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F6DD37-6C5A-4264-A0A8-836B5BB51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8517-0E01-4200-96BD-4681BDA060DD}" type="datetimeFigureOut">
              <a:rPr lang="it-IT" smtClean="0"/>
              <a:t>01/10/2020</a:t>
            </a:fld>
            <a:endParaRPr lang="it-I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97CC23-6662-4968-9AB0-5C927A569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B57BB7-0358-4650-B286-3A821613A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DC0D-A4CB-47A4-951E-890CB06B7B32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235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E4EBA1-6F0D-4020-A0BC-2A3F691E7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6887EC-007D-4364-9665-91003D1752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29B1D4-A03D-486B-8B9D-DFCE43D850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25A866-DE6B-467D-ADE9-521A2373C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8517-0E01-4200-96BD-4681BDA060DD}" type="datetimeFigureOut">
              <a:rPr lang="it-IT" smtClean="0"/>
              <a:t>01/10/2020</a:t>
            </a:fld>
            <a:endParaRPr lang="it-I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35C923-D328-4479-BC62-4039A483F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B4C1139-09E1-49F2-8312-C86305811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DC0D-A4CB-47A4-951E-890CB06B7B32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663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8BF214-F5DB-464A-A8A8-70E1EFFFB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2764D1-24BD-4CC6-8143-D938A7542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4673943-3903-4B41-88DC-5EBDFBE22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3AD1F1F-38B0-4415-8B3A-ECA67E2CC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ECFA118-FD43-449D-B427-CD8F1E9357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4A9C504-F1A6-4787-A450-ABADD3950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8517-0E01-4200-96BD-4681BDA060DD}" type="datetimeFigureOut">
              <a:rPr lang="it-IT" smtClean="0"/>
              <a:t>01/10/2020</a:t>
            </a:fld>
            <a:endParaRPr lang="it-I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07AB96-7D00-468A-B575-90DDEE6D4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2A4AD2D-7539-40F8-93E7-5B7B08B5F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DC0D-A4CB-47A4-951E-890CB06B7B32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42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262E1C-20C9-4FD2-9DB9-6A3FCD4FE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98D8843-9F1E-4321-BB16-BF3C02F6A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8517-0E01-4200-96BD-4681BDA060DD}" type="datetimeFigureOut">
              <a:rPr lang="it-IT" smtClean="0"/>
              <a:t>01/10/2020</a:t>
            </a:fld>
            <a:endParaRPr lang="it-I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DEE8D71-0DF1-4C88-B781-F8B2E2C39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D16081B-70FC-4A4C-9363-E624137BB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DC0D-A4CB-47A4-951E-890CB06B7B32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073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EC628CB-083F-403F-A51B-112416D66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8517-0E01-4200-96BD-4681BDA060DD}" type="datetimeFigureOut">
              <a:rPr lang="it-IT" smtClean="0"/>
              <a:t>01/10/2020</a:t>
            </a:fld>
            <a:endParaRPr lang="it-I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1E535B-496C-41F8-B7DD-184BA97BF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ABC19E6-92C5-48E1-8EB5-32FA2E69E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DC0D-A4CB-47A4-951E-890CB06B7B32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595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367795-5A58-409F-BE7B-3A2C5678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5A875-D827-470A-9799-4F62E7C70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E7E257-F705-4A3E-B3AF-A5C7152A7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A5DB5E-182F-47BC-AD35-641642018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8517-0E01-4200-96BD-4681BDA060DD}" type="datetimeFigureOut">
              <a:rPr lang="it-IT" smtClean="0"/>
              <a:t>01/10/2020</a:t>
            </a:fld>
            <a:endParaRPr lang="it-I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874235-87D8-495C-9500-55F87A1AF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5DBB42-509C-41F0-B542-3E13BEAF7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DC0D-A4CB-47A4-951E-890CB06B7B32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387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637D12-FB01-488D-9E5B-B8610EC5E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A06B14B-DAC4-4401-9557-B1C196A877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C33D092-F4FB-42FC-BB85-7E30A04D8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23EE9B-A36E-42BA-ADB6-0866BC1EE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8517-0E01-4200-96BD-4681BDA060DD}" type="datetimeFigureOut">
              <a:rPr lang="it-IT" smtClean="0"/>
              <a:t>01/10/2020</a:t>
            </a:fld>
            <a:endParaRPr lang="it-I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5A3181-F1F5-4639-A161-0F1811DA3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D01B29-B663-461B-8D62-55643065E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DC0D-A4CB-47A4-951E-890CB06B7B32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268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D781DC-CF5C-400A-BF6D-2A8A39299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2EE4DA-CCB4-44CD-9E5C-17777746B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it-I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3582DA-8EA7-410C-A959-EF2A17FF7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48517-0E01-4200-96BD-4681BDA060DD}" type="datetimeFigureOut">
              <a:rPr lang="it-IT" smtClean="0"/>
              <a:t>01/10/2020</a:t>
            </a:fld>
            <a:endParaRPr lang="it-I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F0F40E-510C-4448-B5A2-0C804781B2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B360FC-2A49-40F4-AD16-BE4947DC2C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5DC0D-A4CB-47A4-951E-890CB06B7B32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053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820C3F25-0F56-4CD5-B2D8-7AC62A7E7D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92319">
            <a:off x="4837798" y="1381018"/>
            <a:ext cx="1080000" cy="1080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4A12978-8D80-44DF-89A5-891B0ADCDC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716466">
            <a:off x="6796381" y="1381017"/>
            <a:ext cx="1080000" cy="108000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D3D42E8A-5FD8-44C3-9B5A-219F9C31EB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8716495">
            <a:off x="6796380" y="4615563"/>
            <a:ext cx="1080000" cy="108000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D2315AB2-6BF4-482F-B14B-0CA3B8A254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7666983" y="3086942"/>
            <a:ext cx="1080000" cy="108000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F956AB45-CEEE-40A5-A03D-F9DB7ED9E4F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3738688">
            <a:off x="4837798" y="4615564"/>
            <a:ext cx="1080000" cy="1080000"/>
          </a:xfrm>
          <a:prstGeom prst="rect">
            <a:avLst/>
          </a:prstGeom>
        </p:spPr>
      </p:pic>
      <p:grpSp>
        <p:nvGrpSpPr>
          <p:cNvPr id="24" name="Grupo 23">
            <a:extLst>
              <a:ext uri="{FF2B5EF4-FFF2-40B4-BE49-F238E27FC236}">
                <a16:creationId xmlns:a16="http://schemas.microsoft.com/office/drawing/2014/main" id="{63D3F830-1716-4178-82A0-80D8FE46CFC3}"/>
              </a:ext>
            </a:extLst>
          </p:cNvPr>
          <p:cNvGrpSpPr/>
          <p:nvPr/>
        </p:nvGrpSpPr>
        <p:grpSpPr>
          <a:xfrm>
            <a:off x="1117569" y="519892"/>
            <a:ext cx="10332000" cy="6619462"/>
            <a:chOff x="1117569" y="519892"/>
            <a:chExt cx="10332000" cy="6619462"/>
          </a:xfrm>
        </p:grpSpPr>
        <p:graphicFrame>
          <p:nvGraphicFramePr>
            <p:cNvPr id="6" name="Gráfico 5">
              <a:extLst>
                <a:ext uri="{FF2B5EF4-FFF2-40B4-BE49-F238E27FC236}">
                  <a16:creationId xmlns:a16="http://schemas.microsoft.com/office/drawing/2014/main" id="{65DC5E28-02AE-478F-A228-E815CC8A2EB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361775826"/>
                </p:ext>
              </p:extLst>
            </p:nvPr>
          </p:nvGraphicFramePr>
          <p:xfrm>
            <a:off x="1117569" y="519892"/>
            <a:ext cx="10332000" cy="661946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854FFCE1-4153-4809-8558-C11BAB1B9E5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5345587">
              <a:off x="3891410" y="3179160"/>
              <a:ext cx="1080000" cy="1080000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47A6E1CD-5CD1-4A6B-8F0B-B00FEA7F61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92319">
              <a:off x="4837797" y="1381017"/>
              <a:ext cx="1080000" cy="1080000"/>
            </a:xfrm>
            <a:prstGeom prst="rect">
              <a:avLst/>
            </a:prstGeom>
          </p:spPr>
        </p:pic>
        <p:pic>
          <p:nvPicPr>
            <p:cNvPr id="20" name="Imagen 19">
              <a:extLst>
                <a:ext uri="{FF2B5EF4-FFF2-40B4-BE49-F238E27FC236}">
                  <a16:creationId xmlns:a16="http://schemas.microsoft.com/office/drawing/2014/main" id="{28DEF26C-8FB9-4B55-9581-3A191CBFBBE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716466">
              <a:off x="6796380" y="1381016"/>
              <a:ext cx="1080000" cy="1080000"/>
            </a:xfrm>
            <a:prstGeom prst="rect">
              <a:avLst/>
            </a:prstGeom>
          </p:spPr>
        </p:pic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73AF4C75-A6BB-44F3-8246-51C6782C18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8716495">
              <a:off x="6796379" y="4615562"/>
              <a:ext cx="1080000" cy="1080000"/>
            </a:xfrm>
            <a:prstGeom prst="rect">
              <a:avLst/>
            </a:prstGeom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48EE0C31-AC22-483A-88BB-7875CE81D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5400000">
              <a:off x="7666982" y="3086941"/>
              <a:ext cx="1080000" cy="1080000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74EE2955-D566-49F7-9D5D-33C33C1C2D3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3738688">
              <a:off x="4837797" y="4615563"/>
              <a:ext cx="1080000" cy="1080000"/>
            </a:xfrm>
            <a:prstGeom prst="rect">
              <a:avLst/>
            </a:prstGeom>
          </p:spPr>
        </p:pic>
      </p:grpSp>
      <p:sp>
        <p:nvSpPr>
          <p:cNvPr id="25" name="Triángulo isósceles 24">
            <a:extLst>
              <a:ext uri="{FF2B5EF4-FFF2-40B4-BE49-F238E27FC236}">
                <a16:creationId xmlns:a16="http://schemas.microsoft.com/office/drawing/2014/main" id="{4ED11B04-0B20-4CD4-BCDF-74ED52C4212B}"/>
              </a:ext>
            </a:extLst>
          </p:cNvPr>
          <p:cNvSpPr/>
          <p:nvPr/>
        </p:nvSpPr>
        <p:spPr>
          <a:xfrm rot="5400000">
            <a:off x="2087600" y="2757082"/>
            <a:ext cx="795805" cy="1581420"/>
          </a:xfrm>
          <a:prstGeom prst="triangl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9" name="Grupo 28">
            <a:extLst>
              <a:ext uri="{FF2B5EF4-FFF2-40B4-BE49-F238E27FC236}">
                <a16:creationId xmlns:a16="http://schemas.microsoft.com/office/drawing/2014/main" id="{5079531F-773E-47C2-807E-26C0F640F7A4}"/>
              </a:ext>
            </a:extLst>
          </p:cNvPr>
          <p:cNvGrpSpPr/>
          <p:nvPr/>
        </p:nvGrpSpPr>
        <p:grpSpPr>
          <a:xfrm>
            <a:off x="10402957" y="5035826"/>
            <a:ext cx="1046612" cy="1073426"/>
            <a:chOff x="10402957" y="5035826"/>
            <a:chExt cx="1046612" cy="1073426"/>
          </a:xfrm>
        </p:grpSpPr>
        <p:sp>
          <p:nvSpPr>
            <p:cNvPr id="26" name="Elipse 25">
              <a:extLst>
                <a:ext uri="{FF2B5EF4-FFF2-40B4-BE49-F238E27FC236}">
                  <a16:creationId xmlns:a16="http://schemas.microsoft.com/office/drawing/2014/main" id="{658BED9D-9D91-433B-948E-CA48323620FA}"/>
                </a:ext>
              </a:extLst>
            </p:cNvPr>
            <p:cNvSpPr/>
            <p:nvPr/>
          </p:nvSpPr>
          <p:spPr>
            <a:xfrm>
              <a:off x="10402957" y="5035826"/>
              <a:ext cx="1046612" cy="1073426"/>
            </a:xfrm>
            <a:prstGeom prst="ellipse">
              <a:avLst/>
            </a:prstGeom>
            <a:solidFill>
              <a:srgbClr val="C0000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28" name="Imagen 27">
              <a:extLst>
                <a:ext uri="{FF2B5EF4-FFF2-40B4-BE49-F238E27FC236}">
                  <a16:creationId xmlns:a16="http://schemas.microsoft.com/office/drawing/2014/main" id="{FD375B41-F492-44EC-AF07-8F0CC2CBAC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9332" y="5141842"/>
              <a:ext cx="867113" cy="867113"/>
            </a:xfrm>
            <a:prstGeom prst="rect">
              <a:avLst/>
            </a:prstGeom>
          </p:spPr>
        </p:pic>
      </p:grpSp>
      <p:pic>
        <p:nvPicPr>
          <p:cNvPr id="30" name="misc333">
            <a:hlinkClick r:id="" action="ppaction://media"/>
            <a:extLst>
              <a:ext uri="{FF2B5EF4-FFF2-40B4-BE49-F238E27FC236}">
                <a16:creationId xmlns:a16="http://schemas.microsoft.com/office/drawing/2014/main" id="{5CC9FBAF-72A0-4D8C-B26B-6C2FD4CBBE6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10818305" y="28066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87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8" dur="1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7968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audio>
              <p:cMediaNode vol="80000" mute="1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50118C9646F1244A93673F2A69242D9" ma:contentTypeVersion="5" ma:contentTypeDescription="Crear nuevo documento." ma:contentTypeScope="" ma:versionID="eb0ec4d3f2690ebe3f31c6b6a482d376">
  <xsd:schema xmlns:xsd="http://www.w3.org/2001/XMLSchema" xmlns:xs="http://www.w3.org/2001/XMLSchema" xmlns:p="http://schemas.microsoft.com/office/2006/metadata/properties" xmlns:ns3="4a059d2a-2d19-4e57-8604-d15058d6f497" xmlns:ns4="0680bfe5-9aae-4556-9a7c-cfbdc58b01f3" targetNamespace="http://schemas.microsoft.com/office/2006/metadata/properties" ma:root="true" ma:fieldsID="c8d8a9c312b31f270bd3eed960d271a9" ns3:_="" ns4:_="">
    <xsd:import namespace="4a059d2a-2d19-4e57-8604-d15058d6f497"/>
    <xsd:import namespace="0680bfe5-9aae-4556-9a7c-cfbdc58b01f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059d2a-2d19-4e57-8604-d15058d6f49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0bfe5-9aae-4556-9a7c-cfbdc58b01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527688-B2FE-4194-AA62-3FB8DE55F58D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0680bfe5-9aae-4556-9a7c-cfbdc58b01f3"/>
    <ds:schemaRef ds:uri="4a059d2a-2d19-4e57-8604-d15058d6f49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DFCCA75-BDFA-48AB-8682-3FD67C4627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615375-154E-4DF0-BC81-C80073F6F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059d2a-2d19-4e57-8604-d15058d6f497"/>
    <ds:schemaRef ds:uri="0680bfe5-9aae-4556-9a7c-cfbdc58b01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</Words>
  <Application>Microsoft Office PowerPoint</Application>
  <PresentationFormat>Panorámica</PresentationFormat>
  <Paragraphs>1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Jesús Pérez Martín</dc:creator>
  <cp:lastModifiedBy>María Jesús Pérez Martín</cp:lastModifiedBy>
  <cp:revision>4</cp:revision>
  <dcterms:created xsi:type="dcterms:W3CDTF">2020-10-01T09:58:46Z</dcterms:created>
  <dcterms:modified xsi:type="dcterms:W3CDTF">2020-10-01T10:29:29Z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0x010100D50118C9646F1244A93673F2A69242D9</vt:lpwstr>
  </property>
</Properties>
</file>