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ks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charts/_rels/chart1.xml.rels><?xml version="1.0" encoding="UTF-8" standalone="yes"?>
<Relationships xmlns="http://schemas.openxmlformats.org/package/2006/relationships"><Relationship Id="rId1" Type="http://schemas.openxmlformats.org/officeDocument/2006/relationships/package" Target="../embeddings/Microsoft_Office_Excel_2007_Workbook1.xlsx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Hoja1!$A$2</c:f>
              <c:strCache>
                <c:ptCount val="1"/>
                <c:pt idx="0">
                  <c:v> Days of the week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Hoja1!$B$1:$H$1</c:f>
              <c:strCache>
                <c:ptCount val="7"/>
                <c:pt idx="0">
                  <c:v>Monday </c:v>
                </c:pt>
                <c:pt idx="1">
                  <c:v>Tuesday </c:v>
                </c:pt>
                <c:pt idx="2">
                  <c:v> Wednesday </c:v>
                </c:pt>
                <c:pt idx="3">
                  <c:v>Thursday </c:v>
                </c:pt>
                <c:pt idx="4">
                  <c:v>Friday </c:v>
                </c:pt>
                <c:pt idx="5">
                  <c:v>Saturday </c:v>
                </c:pt>
                <c:pt idx="6">
                  <c:v>Sunday </c:v>
                </c:pt>
              </c:strCache>
            </c:strRef>
          </c:cat>
          <c:val>
            <c:numRef>
              <c:f>Hoja1!$B$2:$H$2</c:f>
              <c:numCache>
                <c:formatCode>General</c:formatCode>
                <c:ptCount val="7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/>
  <c:printSettings>
    <c:headerFooter/>
    <c:pageMargins b="0.75" l="0.7" r="0.7" t="0.75" header="0.3" footer="0.3"/>
    <c:pageSetup/>
  </c:printSettings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4" name=""/>
          <p:cNvGraphicFramePr>
            <a:graphicFrameLocks/>
          </p:cNvGraphicFramePr>
          <p:nvPr/>
        </p:nvGraphicFramePr>
        <p:xfrm>
          <a:off x="914399" y="1426133"/>
          <a:ext cx="8229600" cy="4794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dur="2000" fill="hold" id="6"/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SM-T500</dc:creator>
  <dcterms:created xsi:type="dcterms:W3CDTF">2015-05-12T05:30:45Z</dcterms:created>
  <dcterms:modified xsi:type="dcterms:W3CDTF">2020-10-25T17:05:49Z</dcterms:modified>
</cp:coreProperties>
</file>