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61B73-1720-41A1-9A29-5CB999ACD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A0F5F6-F8E7-4609-9DE5-AF02D0096C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E6FA8C-DB49-4AE3-9F4D-C563C9B3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E38DE8-0364-4724-B456-8F81A087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5A974-36B0-4EB6-8132-6173B783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779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857C9-40AD-4899-BAF0-86A446CD3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F2A765-014F-4833-8B89-9605145D3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8FA52B-7781-4E87-82CC-3B5081EB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94F404-FE9D-4834-8A15-5483515B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DA643A-3694-4A49-9F0B-69EFF5C1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6391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2F4831-023A-43FE-B92A-08F57B348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4118F-DC12-4D9D-B07D-9343991A0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71FD7D-3442-4F0C-84E8-AFA8DAD4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694D66-D39A-4F26-954C-FA5B2A44B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D33E2E-5DF6-4617-BFD8-2ADAC556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418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B8677-A25C-4A1F-A05C-53C2CF9E2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DAD986-ACBB-453C-9849-88FAC9A1A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7B52C1-00BA-4055-8C1E-3114A4F9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C9A43-1CAF-4F7C-8479-3A59BE3E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1A8AA6-12A3-44E0-99A5-4C9239E3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163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3A984-0053-415E-89BE-1A006D50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BE0024-23F9-4B10-8115-D6A3BC16D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9E2A78-7D11-455E-B7AB-63420303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C1BEAE-D3AA-4EBF-8EC2-56E5C5977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4CE78-F577-43AA-958A-C81E5CE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0565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A3E86-144B-404F-AD42-7801878E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40DECD-49EA-4A3A-9084-0CB3C9D14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40E3BC-75BD-4D29-801C-5FEFD2128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804098-570C-47A2-8623-0AE7C52B4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36D875-4EC4-4943-82C9-F25E5B04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A0D753B-2782-425C-A474-1864D6BA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8168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D043D-2583-4457-B72F-1E8DCB2C5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344C5D-1C45-4701-93A0-95EB5E428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E033B6-C420-48D1-86EC-158D5DF7E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EB2AD95-F6DA-46EF-A55A-42C7268AF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54C48-B1EB-46F4-8C7B-D7FD262EF6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A4BCE9-02C8-44CE-BE83-7A2B881D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BC26F8-387D-4923-9F8F-33465529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795A05-1048-4C6B-9D89-BDCC7FF3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145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F90E6-ABC6-4E45-A5A4-0BC3615AF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AD0880-A42B-4ED5-A6B0-882DA488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86E951-382D-4000-A451-6B7B0A28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040063-195B-4030-AA15-253AFBE4F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3862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76B0A9-31D8-4A83-8E2F-FD3A167A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8D1171-F5BF-42E0-B8A9-B3806D48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BEA3C14-B1E8-491F-B52E-72F48F98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278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7AB8F-71B7-4388-8237-B2D9099AA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8846C-A2F7-41F2-8406-7618EA9F8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EF5DF4-BA27-440E-ACDA-E90B23E0C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0368A2-44ED-48BA-9EC6-C4F77E1D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D7D236-181E-40A9-A86E-5AA98904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2AEBD-132F-4CA2-A106-DE934E36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3216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3240B-5B90-47EA-BA44-E8DC30E37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D48A5F5-4F9E-4381-AEDB-783B869B9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78EC9F-9B4E-43A1-B622-5EE0861C7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1C0F28-DC07-4B64-BF02-A96FCC20E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D46AB0-9F2B-422B-9C9E-0A0B5806E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354A34-C7F3-44B4-B30A-62908969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732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619F17-6851-4F56-AA3F-7AE47BEF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BAC0C4-BD9E-45C2-AFFC-B5E718533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F32020-0AA9-42BB-8BCE-01C1283FF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DE343-0804-454D-B8DA-7CCB9ACDF4C0}" type="datetimeFigureOut">
              <a:rPr lang="ca-ES" smtClean="0"/>
              <a:t>27/10/2020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A2767B-D965-4746-9F00-42A6234AEC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B89464-3887-43C3-9C4E-B8CE6FA6B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E4B90-FD01-4BD6-880A-72FCBC4EE0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319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>
            <a:extLst>
              <a:ext uri="{FF2B5EF4-FFF2-40B4-BE49-F238E27FC236}">
                <a16:creationId xmlns:a16="http://schemas.microsoft.com/office/drawing/2014/main" id="{39A96920-2728-47A3-BC24-445717C52B21}"/>
              </a:ext>
            </a:extLst>
          </p:cNvPr>
          <p:cNvGrpSpPr/>
          <p:nvPr/>
        </p:nvGrpSpPr>
        <p:grpSpPr>
          <a:xfrm>
            <a:off x="-231888" y="1524555"/>
            <a:ext cx="5202371" cy="5202371"/>
            <a:chOff x="296351" y="827813"/>
            <a:chExt cx="5202371" cy="5202371"/>
          </a:xfrm>
        </p:grpSpPr>
        <p:pic>
          <p:nvPicPr>
            <p:cNvPr id="10" name="Imagen 9" descr="Icono&#10;&#10;Descripción generada automáticamente">
              <a:extLst>
                <a:ext uri="{FF2B5EF4-FFF2-40B4-BE49-F238E27FC236}">
                  <a16:creationId xmlns:a16="http://schemas.microsoft.com/office/drawing/2014/main" id="{FCEE1FBC-E74F-4D20-8CE4-859F0C48C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351" y="827813"/>
              <a:ext cx="5202371" cy="5202371"/>
            </a:xfrm>
            <a:prstGeom prst="rect">
              <a:avLst/>
            </a:prstGeom>
          </p:spPr>
        </p:pic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F0340A4A-6D89-47E9-BC98-6F61187516FF}"/>
                </a:ext>
              </a:extLst>
            </p:cNvPr>
            <p:cNvSpPr/>
            <p:nvPr/>
          </p:nvSpPr>
          <p:spPr>
            <a:xfrm>
              <a:off x="2121996" y="3623128"/>
              <a:ext cx="1638300" cy="1837872"/>
            </a:xfrm>
            <a:prstGeom prst="rect">
              <a:avLst/>
            </a:prstGeom>
            <a:solidFill>
              <a:srgbClr val="FFC1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CE7AC523-EEFC-4D99-AB52-78C928AE4FDC}"/>
                </a:ext>
              </a:extLst>
            </p:cNvPr>
            <p:cNvSpPr/>
            <p:nvPr/>
          </p:nvSpPr>
          <p:spPr>
            <a:xfrm>
              <a:off x="2445108" y="3788228"/>
              <a:ext cx="904855" cy="644072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8FB3375D-DB89-458D-82EA-8EB85BEE7461}"/>
                </a:ext>
              </a:extLst>
            </p:cNvPr>
            <p:cNvSpPr/>
            <p:nvPr/>
          </p:nvSpPr>
          <p:spPr>
            <a:xfrm>
              <a:off x="2438370" y="4779484"/>
              <a:ext cx="904855" cy="644072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</p:grpSp>
      <p:sp useBgFill="1">
        <p:nvSpPr>
          <p:cNvPr id="13" name="Rectángulo 12">
            <a:extLst>
              <a:ext uri="{FF2B5EF4-FFF2-40B4-BE49-F238E27FC236}">
                <a16:creationId xmlns:a16="http://schemas.microsoft.com/office/drawing/2014/main" id="{F0E4B12F-7D54-43A6-A1C3-4B2254FFA129}"/>
              </a:ext>
            </a:extLst>
          </p:cNvPr>
          <p:cNvSpPr/>
          <p:nvPr/>
        </p:nvSpPr>
        <p:spPr>
          <a:xfrm>
            <a:off x="3236659" y="3562392"/>
            <a:ext cx="659605" cy="3519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C7848BD-5644-43E1-9616-722B7D23B1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38" t="38954" r="20784" b="54211"/>
          <a:stretch/>
        </p:blipFill>
        <p:spPr>
          <a:xfrm>
            <a:off x="3230134" y="3529291"/>
            <a:ext cx="659605" cy="391884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1679912-8081-4B28-9EA1-E4DBBA47BDA1}"/>
              </a:ext>
            </a:extLst>
          </p:cNvPr>
          <p:cNvSpPr txBox="1"/>
          <p:nvPr/>
        </p:nvSpPr>
        <p:spPr>
          <a:xfrm>
            <a:off x="4939922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1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1F59DC3-D5BC-49FE-AD63-C1A1052868D9}"/>
              </a:ext>
            </a:extLst>
          </p:cNvPr>
          <p:cNvSpPr txBox="1"/>
          <p:nvPr/>
        </p:nvSpPr>
        <p:spPr>
          <a:xfrm>
            <a:off x="5320188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2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B848A5D-2289-4744-BA8F-3A56366D2C7D}"/>
              </a:ext>
            </a:extLst>
          </p:cNvPr>
          <p:cNvSpPr txBox="1"/>
          <p:nvPr/>
        </p:nvSpPr>
        <p:spPr>
          <a:xfrm>
            <a:off x="5700454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3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2AB90CA-9F23-4C6F-A0AA-8F766812FD23}"/>
              </a:ext>
            </a:extLst>
          </p:cNvPr>
          <p:cNvSpPr txBox="1"/>
          <p:nvPr/>
        </p:nvSpPr>
        <p:spPr>
          <a:xfrm>
            <a:off x="6080720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4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04C73B1-42C3-4ED9-997E-3F7A1CF9CDC6}"/>
              </a:ext>
            </a:extLst>
          </p:cNvPr>
          <p:cNvSpPr txBox="1"/>
          <p:nvPr/>
        </p:nvSpPr>
        <p:spPr>
          <a:xfrm>
            <a:off x="6460986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5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E24FF90-56AF-4C96-984A-DF0F25122387}"/>
              </a:ext>
            </a:extLst>
          </p:cNvPr>
          <p:cNvSpPr txBox="1"/>
          <p:nvPr/>
        </p:nvSpPr>
        <p:spPr>
          <a:xfrm>
            <a:off x="6841252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6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F879AD6-665C-4869-8547-09A6424C81DC}"/>
              </a:ext>
            </a:extLst>
          </p:cNvPr>
          <p:cNvSpPr txBox="1"/>
          <p:nvPr/>
        </p:nvSpPr>
        <p:spPr>
          <a:xfrm>
            <a:off x="7221518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7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071BFEC5-7306-40BE-8547-43CC3C66CEB4}"/>
              </a:ext>
            </a:extLst>
          </p:cNvPr>
          <p:cNvSpPr txBox="1"/>
          <p:nvPr/>
        </p:nvSpPr>
        <p:spPr>
          <a:xfrm>
            <a:off x="7601784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8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BF1207B-500B-4870-8C4E-3243A1C6DD38}"/>
              </a:ext>
            </a:extLst>
          </p:cNvPr>
          <p:cNvSpPr txBox="1"/>
          <p:nvPr/>
        </p:nvSpPr>
        <p:spPr>
          <a:xfrm>
            <a:off x="7982050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9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59CD98C-D167-42B9-9AE7-6FCB0B55CD5B}"/>
              </a:ext>
            </a:extLst>
          </p:cNvPr>
          <p:cNvSpPr txBox="1"/>
          <p:nvPr/>
        </p:nvSpPr>
        <p:spPr>
          <a:xfrm>
            <a:off x="8362317" y="4372426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0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EB8F352E-42E1-43CA-B1DD-6F43B506AAB5}"/>
              </a:ext>
            </a:extLst>
          </p:cNvPr>
          <p:cNvSpPr txBox="1"/>
          <p:nvPr/>
        </p:nvSpPr>
        <p:spPr>
          <a:xfrm>
            <a:off x="4939922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1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AD47687-CC23-4067-97F4-F19F672ED110}"/>
              </a:ext>
            </a:extLst>
          </p:cNvPr>
          <p:cNvSpPr txBox="1"/>
          <p:nvPr/>
        </p:nvSpPr>
        <p:spPr>
          <a:xfrm>
            <a:off x="5320188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2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2FF28C42-67C0-4882-8115-E61A652B9EA3}"/>
              </a:ext>
            </a:extLst>
          </p:cNvPr>
          <p:cNvSpPr txBox="1"/>
          <p:nvPr/>
        </p:nvSpPr>
        <p:spPr>
          <a:xfrm>
            <a:off x="5700454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3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117DC94-993F-4DB5-91D5-1F811F54DBC2}"/>
              </a:ext>
            </a:extLst>
          </p:cNvPr>
          <p:cNvSpPr txBox="1"/>
          <p:nvPr/>
        </p:nvSpPr>
        <p:spPr>
          <a:xfrm>
            <a:off x="6080720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4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DC398AEB-59E1-4376-B0B4-7C801429F8D5}"/>
              </a:ext>
            </a:extLst>
          </p:cNvPr>
          <p:cNvSpPr txBox="1"/>
          <p:nvPr/>
        </p:nvSpPr>
        <p:spPr>
          <a:xfrm>
            <a:off x="6460986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5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8DF195E-113E-4C49-A7F1-F635CFCF2394}"/>
              </a:ext>
            </a:extLst>
          </p:cNvPr>
          <p:cNvSpPr txBox="1"/>
          <p:nvPr/>
        </p:nvSpPr>
        <p:spPr>
          <a:xfrm>
            <a:off x="6841252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6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D1A7B7B0-B738-47FE-A109-EEB3C1F837F8}"/>
              </a:ext>
            </a:extLst>
          </p:cNvPr>
          <p:cNvSpPr txBox="1"/>
          <p:nvPr/>
        </p:nvSpPr>
        <p:spPr>
          <a:xfrm>
            <a:off x="7221518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7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092FBBB-D9E0-4E95-99CD-36974FBB1046}"/>
              </a:ext>
            </a:extLst>
          </p:cNvPr>
          <p:cNvSpPr txBox="1"/>
          <p:nvPr/>
        </p:nvSpPr>
        <p:spPr>
          <a:xfrm>
            <a:off x="7601784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8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1C652C44-F1E7-4A97-B2CC-D2D276D7B1F4}"/>
              </a:ext>
            </a:extLst>
          </p:cNvPr>
          <p:cNvSpPr txBox="1"/>
          <p:nvPr/>
        </p:nvSpPr>
        <p:spPr>
          <a:xfrm>
            <a:off x="7982050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9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F71FEF01-41CF-4A5B-92F4-7D9C190632FB}"/>
              </a:ext>
            </a:extLst>
          </p:cNvPr>
          <p:cNvSpPr txBox="1"/>
          <p:nvPr/>
        </p:nvSpPr>
        <p:spPr>
          <a:xfrm>
            <a:off x="8362317" y="5381912"/>
            <a:ext cx="323112" cy="58477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ca-ES" sz="3200" dirty="0">
                <a:latin typeface="Century725 Blk BT" panose="02040904070705020304" pitchFamily="18" charset="0"/>
                <a:cs typeface="Amatic SC" panose="00000500000000000000" pitchFamily="2" charset="-79"/>
              </a:rPr>
              <a:t>0</a:t>
            </a:r>
          </a:p>
        </p:txBody>
      </p:sp>
      <p:pic>
        <p:nvPicPr>
          <p:cNvPr id="1025" name="Imagen 1024" descr="Texto&#10;&#10;Descripción generada automáticamente">
            <a:extLst>
              <a:ext uri="{FF2B5EF4-FFF2-40B4-BE49-F238E27FC236}">
                <a16:creationId xmlns:a16="http://schemas.microsoft.com/office/drawing/2014/main" id="{1D7D48E6-27EF-480C-B730-6B8C871543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243"/>
          <a:stretch/>
        </p:blipFill>
        <p:spPr>
          <a:xfrm>
            <a:off x="8305162" y="266545"/>
            <a:ext cx="2731510" cy="17415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28" name="Rectángulo 1027">
            <a:extLst>
              <a:ext uri="{FF2B5EF4-FFF2-40B4-BE49-F238E27FC236}">
                <a16:creationId xmlns:a16="http://schemas.microsoft.com/office/drawing/2014/main" id="{D590DE81-A277-4807-AF33-EAF7626A668E}"/>
              </a:ext>
            </a:extLst>
          </p:cNvPr>
          <p:cNvSpPr/>
          <p:nvPr/>
        </p:nvSpPr>
        <p:spPr>
          <a:xfrm>
            <a:off x="4846106" y="2608890"/>
            <a:ext cx="4498380" cy="939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027" name="CuadroTexto 1026">
            <a:extLst>
              <a:ext uri="{FF2B5EF4-FFF2-40B4-BE49-F238E27FC236}">
                <a16:creationId xmlns:a16="http://schemas.microsoft.com/office/drawing/2014/main" id="{CCA57C0F-088E-4E3D-ABCD-0D1876030B62}"/>
              </a:ext>
            </a:extLst>
          </p:cNvPr>
          <p:cNvSpPr txBox="1"/>
          <p:nvPr/>
        </p:nvSpPr>
        <p:spPr>
          <a:xfrm>
            <a:off x="4840716" y="2613665"/>
            <a:ext cx="452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/>
              <a:t>REPTE:</a:t>
            </a:r>
          </a:p>
          <a:p>
            <a:endParaRPr lang="ca-ES" b="1" dirty="0"/>
          </a:p>
          <a:p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32703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-0.23099 0.0023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99 0.00232 L 6.25E-7 -2.59259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-0.26224 0.0023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1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24 0.00232 L 6.25E-7 -2.59259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1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29336 0.0023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336 0.00232 L 8.33333E-7 -2.59259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6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32461 0.0023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3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461 0.00232 L 8.33333E-7 -2.59259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2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59259E-6 L -0.35573 0.0023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8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73 0.00232 L 1.04167E-6 -2.59259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8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59259E-6 L -0.38698 0.0023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698 0.00232 L 1.04167E-6 -2.59259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59259E-6 L -0.41823 0.00232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1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823 0.00232 L 1.04167E-6 -2.59259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1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44935 0.00232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7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935 0.00232 L 1.25E-6 -2.59259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6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4806 0.00232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3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6 0.00232 L 1.25E-6 -2.59259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2.59259E-6 L -0.51172 0.00232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172 0.00232 L 1.45833E-6 -2.59259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8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23099 0.00232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4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099 0.00232 L 6.25E-7 -3.33333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26224 0.00232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1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224 0.00232 L 6.25E-7 -3.33333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1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29336 0.00232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336 0.00232 L 8.33333E-7 -3.33333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6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32461 0.00232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3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461 0.00232 L 8.33333E-7 -3.33333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2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-0.35573 0.00232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8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573 0.00232 L 1.04167E-6 -3.33333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8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-0.38698 0.00232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4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698 0.00232 L 1.04167E-6 -3.33333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-0.41823 0.00232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1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823 0.00232 L 1.04167E-6 -3.33333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1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-0.44935 0.00232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74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935 0.00232 L 1.25E-6 -3.33333E-6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6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33333E-6 L -0.4806 0.00232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3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6 0.00232 L 1.25E-6 -3.33333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2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33333E-6 L -0.51172 0.00232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8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172 0.00232 L 1.45833E-6 -3.33333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8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BA17A33-5020-40F3-9021-CAF250D81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  <p:sp useBgFill="1">
        <p:nvSpPr>
          <p:cNvPr id="12" name="Triángulo rectángulo 11">
            <a:extLst>
              <a:ext uri="{FF2B5EF4-FFF2-40B4-BE49-F238E27FC236}">
                <a16:creationId xmlns:a16="http://schemas.microsoft.com/office/drawing/2014/main" id="{57442DBE-909A-48BB-9494-A2B4E12DF024}"/>
              </a:ext>
            </a:extLst>
          </p:cNvPr>
          <p:cNvSpPr/>
          <p:nvPr/>
        </p:nvSpPr>
        <p:spPr>
          <a:xfrm rot="10800000">
            <a:off x="4276578" y="0"/>
            <a:ext cx="4105416" cy="40374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 useBgFill="1">
        <p:nvSpPr>
          <p:cNvPr id="13" name="Paralelogramo 12">
            <a:extLst>
              <a:ext uri="{FF2B5EF4-FFF2-40B4-BE49-F238E27FC236}">
                <a16:creationId xmlns:a16="http://schemas.microsoft.com/office/drawing/2014/main" id="{65C0EDA3-41FA-4C8B-B797-40FBEA40A246}"/>
              </a:ext>
            </a:extLst>
          </p:cNvPr>
          <p:cNvSpPr/>
          <p:nvPr/>
        </p:nvSpPr>
        <p:spPr>
          <a:xfrm>
            <a:off x="2546252" y="3784209"/>
            <a:ext cx="6991643" cy="3073791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305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BA17A33-5020-40F3-9021-CAF250D81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  <p:sp useBgFill="1">
        <p:nvSpPr>
          <p:cNvPr id="12" name="Triángulo rectángulo 11">
            <a:extLst>
              <a:ext uri="{FF2B5EF4-FFF2-40B4-BE49-F238E27FC236}">
                <a16:creationId xmlns:a16="http://schemas.microsoft.com/office/drawing/2014/main" id="{57442DBE-909A-48BB-9494-A2B4E12DF024}"/>
              </a:ext>
            </a:extLst>
          </p:cNvPr>
          <p:cNvSpPr/>
          <p:nvPr/>
        </p:nvSpPr>
        <p:spPr>
          <a:xfrm rot="10800000">
            <a:off x="4276578" y="0"/>
            <a:ext cx="4105416" cy="40374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Paralelogramo 12">
            <a:extLst>
              <a:ext uri="{FF2B5EF4-FFF2-40B4-BE49-F238E27FC236}">
                <a16:creationId xmlns:a16="http://schemas.microsoft.com/office/drawing/2014/main" id="{65C0EDA3-41FA-4C8B-B797-40FBEA40A246}"/>
              </a:ext>
            </a:extLst>
          </p:cNvPr>
          <p:cNvSpPr/>
          <p:nvPr/>
        </p:nvSpPr>
        <p:spPr>
          <a:xfrm>
            <a:off x="2546252" y="3784209"/>
            <a:ext cx="6991643" cy="3073791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937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BA17A33-5020-40F3-9021-CAF250D81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0"/>
            <a:ext cx="4572000" cy="6858000"/>
          </a:xfrm>
          <a:prstGeom prst="rect">
            <a:avLst/>
          </a:prstGeom>
        </p:spPr>
      </p:pic>
      <p:sp>
        <p:nvSpPr>
          <p:cNvPr id="12" name="Triángulo rectángulo 11">
            <a:extLst>
              <a:ext uri="{FF2B5EF4-FFF2-40B4-BE49-F238E27FC236}">
                <a16:creationId xmlns:a16="http://schemas.microsoft.com/office/drawing/2014/main" id="{57442DBE-909A-48BB-9494-A2B4E12DF024}"/>
              </a:ext>
            </a:extLst>
          </p:cNvPr>
          <p:cNvSpPr/>
          <p:nvPr/>
        </p:nvSpPr>
        <p:spPr>
          <a:xfrm rot="10800000">
            <a:off x="4276578" y="0"/>
            <a:ext cx="4105416" cy="4037428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Paralelogramo 12">
            <a:extLst>
              <a:ext uri="{FF2B5EF4-FFF2-40B4-BE49-F238E27FC236}">
                <a16:creationId xmlns:a16="http://schemas.microsoft.com/office/drawing/2014/main" id="{65C0EDA3-41FA-4C8B-B797-40FBEA40A246}"/>
              </a:ext>
            </a:extLst>
          </p:cNvPr>
          <p:cNvSpPr/>
          <p:nvPr/>
        </p:nvSpPr>
        <p:spPr>
          <a:xfrm>
            <a:off x="2546252" y="3784209"/>
            <a:ext cx="6991643" cy="3073791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97834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</Words>
  <Application>Microsoft Office PowerPoint</Application>
  <PresentationFormat>Panorámica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Century725 Blk BT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Ribes Sahún</dc:creator>
  <cp:lastModifiedBy>Paula Ribes Sahún</cp:lastModifiedBy>
  <cp:revision>10</cp:revision>
  <dcterms:created xsi:type="dcterms:W3CDTF">2020-10-27T19:13:21Z</dcterms:created>
  <dcterms:modified xsi:type="dcterms:W3CDTF">2020-10-27T20:26:56Z</dcterms:modified>
</cp:coreProperties>
</file>