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53" d="100"/>
          <a:sy n="53" d="100"/>
        </p:scale>
        <p:origin x="2035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9E748-4D9E-4EDA-A6C6-530B95A379A0}" type="datetimeFigureOut">
              <a:rPr lang="es-ES" smtClean="0"/>
              <a:t>21/10/2020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7C75-7547-49A0-B073-EEDE0D89A4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9406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9E748-4D9E-4EDA-A6C6-530B95A379A0}" type="datetimeFigureOut">
              <a:rPr lang="es-ES" smtClean="0"/>
              <a:t>21/10/2020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7C75-7547-49A0-B073-EEDE0D89A4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6069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9E748-4D9E-4EDA-A6C6-530B95A379A0}" type="datetimeFigureOut">
              <a:rPr lang="es-ES" smtClean="0"/>
              <a:t>21/10/2020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7C75-7547-49A0-B073-EEDE0D89A4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4169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9E748-4D9E-4EDA-A6C6-530B95A379A0}" type="datetimeFigureOut">
              <a:rPr lang="es-ES" smtClean="0"/>
              <a:t>21/10/2020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7C75-7547-49A0-B073-EEDE0D89A4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21122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9E748-4D9E-4EDA-A6C6-530B95A379A0}" type="datetimeFigureOut">
              <a:rPr lang="es-ES" smtClean="0"/>
              <a:t>21/10/2020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7C75-7547-49A0-B073-EEDE0D89A4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5485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9E748-4D9E-4EDA-A6C6-530B95A379A0}" type="datetimeFigureOut">
              <a:rPr lang="es-ES" smtClean="0"/>
              <a:t>21/10/2020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7C75-7547-49A0-B073-EEDE0D89A4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6146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9E748-4D9E-4EDA-A6C6-530B95A379A0}" type="datetimeFigureOut">
              <a:rPr lang="es-ES" smtClean="0"/>
              <a:t>21/10/2020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7C75-7547-49A0-B073-EEDE0D89A4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8451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9E748-4D9E-4EDA-A6C6-530B95A379A0}" type="datetimeFigureOut">
              <a:rPr lang="es-ES" smtClean="0"/>
              <a:t>21/10/2020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7C75-7547-49A0-B073-EEDE0D89A4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0429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9E748-4D9E-4EDA-A6C6-530B95A379A0}" type="datetimeFigureOut">
              <a:rPr lang="es-ES" smtClean="0"/>
              <a:t>21/10/2020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7C75-7547-49A0-B073-EEDE0D89A4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5573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9E748-4D9E-4EDA-A6C6-530B95A379A0}" type="datetimeFigureOut">
              <a:rPr lang="es-ES" smtClean="0"/>
              <a:t>21/10/2020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7C75-7547-49A0-B073-EEDE0D89A4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909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9E748-4D9E-4EDA-A6C6-530B95A379A0}" type="datetimeFigureOut">
              <a:rPr lang="es-ES" smtClean="0"/>
              <a:t>21/10/2020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7C75-7547-49A0-B073-EEDE0D89A4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8848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9E748-4D9E-4EDA-A6C6-530B95A379A0}" type="datetimeFigureOut">
              <a:rPr lang="es-ES" smtClean="0"/>
              <a:t>21/10/2020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F7C75-7547-49A0-B073-EEDE0D89A4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4890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: esquinas redondeadas 9">
            <a:extLst>
              <a:ext uri="{FF2B5EF4-FFF2-40B4-BE49-F238E27FC236}">
                <a16:creationId xmlns:a16="http://schemas.microsoft.com/office/drawing/2014/main" id="{CD597BE4-4C4C-4DAA-9464-9A8AF0CCCEE1}"/>
              </a:ext>
            </a:extLst>
          </p:cNvPr>
          <p:cNvSpPr/>
          <p:nvPr/>
        </p:nvSpPr>
        <p:spPr>
          <a:xfrm>
            <a:off x="667658" y="304800"/>
            <a:ext cx="3744686" cy="3251200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D3B589E-331D-4BBF-A128-A45D0A58258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727" t="-102" r="43459" b="79283"/>
          <a:stretch/>
        </p:blipFill>
        <p:spPr>
          <a:xfrm>
            <a:off x="1556661" y="1335668"/>
            <a:ext cx="2162627" cy="2017485"/>
          </a:xfrm>
          <a:prstGeom prst="rect">
            <a:avLst/>
          </a:prstGeom>
        </p:spPr>
      </p:pic>
      <p:sp>
        <p:nvSpPr>
          <p:cNvPr id="13" name="CuadroTexto 12">
            <a:extLst>
              <a:ext uri="{FF2B5EF4-FFF2-40B4-BE49-F238E27FC236}">
                <a16:creationId xmlns:a16="http://schemas.microsoft.com/office/drawing/2014/main" id="{2B86382C-A7D1-49F9-BD50-5A44F452761A}"/>
              </a:ext>
            </a:extLst>
          </p:cNvPr>
          <p:cNvSpPr txBox="1"/>
          <p:nvPr/>
        </p:nvSpPr>
        <p:spPr>
          <a:xfrm>
            <a:off x="1328057" y="609601"/>
            <a:ext cx="26270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latin typeface="Viner Hand ITC" panose="03070502030502020203" pitchFamily="66" charset="0"/>
              </a:rPr>
              <a:t>TRISTEZA</a:t>
            </a:r>
          </a:p>
        </p:txBody>
      </p:sp>
      <p:sp>
        <p:nvSpPr>
          <p:cNvPr id="15" name="Rectángulo: esquinas redondeadas 14">
            <a:extLst>
              <a:ext uri="{FF2B5EF4-FFF2-40B4-BE49-F238E27FC236}">
                <a16:creationId xmlns:a16="http://schemas.microsoft.com/office/drawing/2014/main" id="{08827AB3-2D22-4140-BD30-3395C8055106}"/>
              </a:ext>
            </a:extLst>
          </p:cNvPr>
          <p:cNvSpPr/>
          <p:nvPr/>
        </p:nvSpPr>
        <p:spPr>
          <a:xfrm>
            <a:off x="667658" y="3984171"/>
            <a:ext cx="3744686" cy="3251200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93E5DF2A-77A1-4EFE-9A18-E9CA552DB530}"/>
              </a:ext>
            </a:extLst>
          </p:cNvPr>
          <p:cNvSpPr txBox="1"/>
          <p:nvPr/>
        </p:nvSpPr>
        <p:spPr>
          <a:xfrm>
            <a:off x="1328057" y="4288972"/>
            <a:ext cx="26270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latin typeface="Viner Hand ITC" panose="03070502030502020203" pitchFamily="66" charset="0"/>
              </a:rPr>
              <a:t>ALEGRÍA</a:t>
            </a:r>
          </a:p>
        </p:txBody>
      </p:sp>
      <p:sp>
        <p:nvSpPr>
          <p:cNvPr id="23" name="Rectángulo: esquinas redondeadas 22">
            <a:extLst>
              <a:ext uri="{FF2B5EF4-FFF2-40B4-BE49-F238E27FC236}">
                <a16:creationId xmlns:a16="http://schemas.microsoft.com/office/drawing/2014/main" id="{A1601B72-2AEF-485F-B3A1-6DD05540A079}"/>
              </a:ext>
            </a:extLst>
          </p:cNvPr>
          <p:cNvSpPr/>
          <p:nvPr/>
        </p:nvSpPr>
        <p:spPr>
          <a:xfrm>
            <a:off x="667658" y="7932057"/>
            <a:ext cx="3744686" cy="3251200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1E5A0C9E-BDBD-4568-BC56-9011E5EFA2EE}"/>
              </a:ext>
            </a:extLst>
          </p:cNvPr>
          <p:cNvSpPr txBox="1"/>
          <p:nvPr/>
        </p:nvSpPr>
        <p:spPr>
          <a:xfrm>
            <a:off x="1328057" y="8236858"/>
            <a:ext cx="26270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latin typeface="Viner Hand ITC" panose="03070502030502020203" pitchFamily="66" charset="0"/>
              </a:rPr>
              <a:t>MIEDO</a:t>
            </a:r>
          </a:p>
        </p:txBody>
      </p:sp>
      <p:sp>
        <p:nvSpPr>
          <p:cNvPr id="31" name="Rectángulo: esquinas redondeadas 30">
            <a:extLst>
              <a:ext uri="{FF2B5EF4-FFF2-40B4-BE49-F238E27FC236}">
                <a16:creationId xmlns:a16="http://schemas.microsoft.com/office/drawing/2014/main" id="{9AF6D874-EDEB-4EF1-8275-A31FDB88D2CF}"/>
              </a:ext>
            </a:extLst>
          </p:cNvPr>
          <p:cNvSpPr/>
          <p:nvPr/>
        </p:nvSpPr>
        <p:spPr>
          <a:xfrm>
            <a:off x="5148944" y="304800"/>
            <a:ext cx="3744686" cy="3251200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3" name="Imagen 32">
            <a:extLst>
              <a:ext uri="{FF2B5EF4-FFF2-40B4-BE49-F238E27FC236}">
                <a16:creationId xmlns:a16="http://schemas.microsoft.com/office/drawing/2014/main" id="{F9F449AB-AB62-4031-B587-A23D8CF86A7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727" t="-102" r="43459" b="79283"/>
          <a:stretch/>
        </p:blipFill>
        <p:spPr>
          <a:xfrm>
            <a:off x="6037947" y="1335668"/>
            <a:ext cx="2162627" cy="2017485"/>
          </a:xfrm>
          <a:prstGeom prst="rect">
            <a:avLst/>
          </a:prstGeom>
        </p:spPr>
      </p:pic>
      <p:sp>
        <p:nvSpPr>
          <p:cNvPr id="35" name="CuadroTexto 34">
            <a:extLst>
              <a:ext uri="{FF2B5EF4-FFF2-40B4-BE49-F238E27FC236}">
                <a16:creationId xmlns:a16="http://schemas.microsoft.com/office/drawing/2014/main" id="{5F237391-C235-44C8-B9AD-CF81F6BDDF50}"/>
              </a:ext>
            </a:extLst>
          </p:cNvPr>
          <p:cNvSpPr txBox="1"/>
          <p:nvPr/>
        </p:nvSpPr>
        <p:spPr>
          <a:xfrm>
            <a:off x="5809343" y="609601"/>
            <a:ext cx="26270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latin typeface="Viner Hand ITC" panose="03070502030502020203" pitchFamily="66" charset="0"/>
              </a:rPr>
              <a:t>TRISTEZA</a:t>
            </a:r>
          </a:p>
        </p:txBody>
      </p:sp>
      <p:sp>
        <p:nvSpPr>
          <p:cNvPr id="37" name="Rectángulo: esquinas redondeadas 36">
            <a:extLst>
              <a:ext uri="{FF2B5EF4-FFF2-40B4-BE49-F238E27FC236}">
                <a16:creationId xmlns:a16="http://schemas.microsoft.com/office/drawing/2014/main" id="{949A8E90-1836-4B4C-BD01-A41CF8602982}"/>
              </a:ext>
            </a:extLst>
          </p:cNvPr>
          <p:cNvSpPr/>
          <p:nvPr/>
        </p:nvSpPr>
        <p:spPr>
          <a:xfrm>
            <a:off x="5148944" y="3984171"/>
            <a:ext cx="3744686" cy="3251200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02E7DCB7-EB90-42AC-AABF-A9406FA1ADD5}"/>
              </a:ext>
            </a:extLst>
          </p:cNvPr>
          <p:cNvSpPr txBox="1"/>
          <p:nvPr/>
        </p:nvSpPr>
        <p:spPr>
          <a:xfrm>
            <a:off x="5809343" y="4288972"/>
            <a:ext cx="26270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latin typeface="Viner Hand ITC" panose="03070502030502020203" pitchFamily="66" charset="0"/>
              </a:rPr>
              <a:t>ALEGRÍA</a:t>
            </a:r>
          </a:p>
        </p:txBody>
      </p:sp>
      <p:sp>
        <p:nvSpPr>
          <p:cNvPr id="43" name="Rectángulo: esquinas redondeadas 42">
            <a:extLst>
              <a:ext uri="{FF2B5EF4-FFF2-40B4-BE49-F238E27FC236}">
                <a16:creationId xmlns:a16="http://schemas.microsoft.com/office/drawing/2014/main" id="{A6C82EF1-35A6-421A-94E9-6357CF68761D}"/>
              </a:ext>
            </a:extLst>
          </p:cNvPr>
          <p:cNvSpPr/>
          <p:nvPr/>
        </p:nvSpPr>
        <p:spPr>
          <a:xfrm>
            <a:off x="5148944" y="7932057"/>
            <a:ext cx="3744686" cy="3251200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C2399F63-13D9-4C04-AA94-A981D766A7B7}"/>
              </a:ext>
            </a:extLst>
          </p:cNvPr>
          <p:cNvSpPr txBox="1"/>
          <p:nvPr/>
        </p:nvSpPr>
        <p:spPr>
          <a:xfrm>
            <a:off x="5809343" y="8236858"/>
            <a:ext cx="26270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latin typeface="Viner Hand ITC" panose="03070502030502020203" pitchFamily="66" charset="0"/>
              </a:rPr>
              <a:t>MIEDO</a:t>
            </a:r>
          </a:p>
        </p:txBody>
      </p:sp>
      <p:pic>
        <p:nvPicPr>
          <p:cNvPr id="49" name="Imagen 48">
            <a:extLst>
              <a:ext uri="{FF2B5EF4-FFF2-40B4-BE49-F238E27FC236}">
                <a16:creationId xmlns:a16="http://schemas.microsoft.com/office/drawing/2014/main" id="{280A051B-58DC-4F53-99ED-69A26BDF8F2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32" t="55814" r="61257" b="24529"/>
          <a:stretch/>
        </p:blipFill>
        <p:spPr>
          <a:xfrm>
            <a:off x="1556661" y="5116993"/>
            <a:ext cx="2289625" cy="1668437"/>
          </a:xfrm>
          <a:prstGeom prst="rect">
            <a:avLst/>
          </a:prstGeom>
        </p:spPr>
      </p:pic>
      <p:pic>
        <p:nvPicPr>
          <p:cNvPr id="51" name="Imagen 50">
            <a:extLst>
              <a:ext uri="{FF2B5EF4-FFF2-40B4-BE49-F238E27FC236}">
                <a16:creationId xmlns:a16="http://schemas.microsoft.com/office/drawing/2014/main" id="{E436EA77-440B-4EA7-B64B-ADFC9B80866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32" t="55814" r="61257" b="24529"/>
          <a:stretch/>
        </p:blipFill>
        <p:spPr>
          <a:xfrm>
            <a:off x="6030692" y="5081059"/>
            <a:ext cx="2289625" cy="1668437"/>
          </a:xfrm>
          <a:prstGeom prst="rect">
            <a:avLst/>
          </a:prstGeom>
        </p:spPr>
      </p:pic>
      <p:pic>
        <p:nvPicPr>
          <p:cNvPr id="53" name="Imagen 52">
            <a:extLst>
              <a:ext uri="{FF2B5EF4-FFF2-40B4-BE49-F238E27FC236}">
                <a16:creationId xmlns:a16="http://schemas.microsoft.com/office/drawing/2014/main" id="{E3B17332-A92A-4737-8EAB-E689D9EF4CB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786" t="19613" r="20881" b="60546"/>
          <a:stretch/>
        </p:blipFill>
        <p:spPr>
          <a:xfrm>
            <a:off x="1556661" y="9242324"/>
            <a:ext cx="2289625" cy="1643390"/>
          </a:xfrm>
          <a:prstGeom prst="rect">
            <a:avLst/>
          </a:prstGeom>
        </p:spPr>
      </p:pic>
      <p:pic>
        <p:nvPicPr>
          <p:cNvPr id="55" name="Imagen 54">
            <a:extLst>
              <a:ext uri="{FF2B5EF4-FFF2-40B4-BE49-F238E27FC236}">
                <a16:creationId xmlns:a16="http://schemas.microsoft.com/office/drawing/2014/main" id="{68C605A6-02E9-4772-AB3D-5AB3E851BD7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786" t="19613" r="20881" b="60546"/>
          <a:stretch/>
        </p:blipFill>
        <p:spPr>
          <a:xfrm>
            <a:off x="5974447" y="9242324"/>
            <a:ext cx="2289625" cy="1643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8633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: esquinas redondeadas 9">
            <a:extLst>
              <a:ext uri="{FF2B5EF4-FFF2-40B4-BE49-F238E27FC236}">
                <a16:creationId xmlns:a16="http://schemas.microsoft.com/office/drawing/2014/main" id="{CD597BE4-4C4C-4DAA-9464-9A8AF0CCCEE1}"/>
              </a:ext>
            </a:extLst>
          </p:cNvPr>
          <p:cNvSpPr/>
          <p:nvPr/>
        </p:nvSpPr>
        <p:spPr>
          <a:xfrm>
            <a:off x="667658" y="304800"/>
            <a:ext cx="3744686" cy="3251200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2B86382C-A7D1-49F9-BD50-5A44F452761A}"/>
              </a:ext>
            </a:extLst>
          </p:cNvPr>
          <p:cNvSpPr txBox="1"/>
          <p:nvPr/>
        </p:nvSpPr>
        <p:spPr>
          <a:xfrm>
            <a:off x="1328057" y="609601"/>
            <a:ext cx="26270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latin typeface="Viner Hand ITC" panose="03070502030502020203" pitchFamily="66" charset="0"/>
              </a:rPr>
              <a:t>SORPRESA</a:t>
            </a:r>
          </a:p>
        </p:txBody>
      </p:sp>
      <p:sp>
        <p:nvSpPr>
          <p:cNvPr id="15" name="Rectángulo: esquinas redondeadas 14">
            <a:extLst>
              <a:ext uri="{FF2B5EF4-FFF2-40B4-BE49-F238E27FC236}">
                <a16:creationId xmlns:a16="http://schemas.microsoft.com/office/drawing/2014/main" id="{08827AB3-2D22-4140-BD30-3395C8055106}"/>
              </a:ext>
            </a:extLst>
          </p:cNvPr>
          <p:cNvSpPr/>
          <p:nvPr/>
        </p:nvSpPr>
        <p:spPr>
          <a:xfrm>
            <a:off x="667658" y="3984171"/>
            <a:ext cx="3744686" cy="3251200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93E5DF2A-77A1-4EFE-9A18-E9CA552DB530}"/>
              </a:ext>
            </a:extLst>
          </p:cNvPr>
          <p:cNvSpPr txBox="1"/>
          <p:nvPr/>
        </p:nvSpPr>
        <p:spPr>
          <a:xfrm>
            <a:off x="1328057" y="4288972"/>
            <a:ext cx="26270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latin typeface="Viner Hand ITC" panose="03070502030502020203" pitchFamily="66" charset="0"/>
              </a:rPr>
              <a:t>ENFADO</a:t>
            </a:r>
          </a:p>
        </p:txBody>
      </p:sp>
      <p:sp>
        <p:nvSpPr>
          <p:cNvPr id="23" name="Rectángulo: esquinas redondeadas 22">
            <a:extLst>
              <a:ext uri="{FF2B5EF4-FFF2-40B4-BE49-F238E27FC236}">
                <a16:creationId xmlns:a16="http://schemas.microsoft.com/office/drawing/2014/main" id="{A1601B72-2AEF-485F-B3A1-6DD05540A079}"/>
              </a:ext>
            </a:extLst>
          </p:cNvPr>
          <p:cNvSpPr/>
          <p:nvPr/>
        </p:nvSpPr>
        <p:spPr>
          <a:xfrm>
            <a:off x="667658" y="7932057"/>
            <a:ext cx="3744686" cy="3251200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1E5A0C9E-BDBD-4568-BC56-9011E5EFA2EE}"/>
              </a:ext>
            </a:extLst>
          </p:cNvPr>
          <p:cNvSpPr txBox="1"/>
          <p:nvPr/>
        </p:nvSpPr>
        <p:spPr>
          <a:xfrm>
            <a:off x="1328057" y="8236858"/>
            <a:ext cx="26270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latin typeface="Viner Hand ITC" panose="03070502030502020203" pitchFamily="66" charset="0"/>
              </a:rPr>
              <a:t>SERIO</a:t>
            </a:r>
          </a:p>
        </p:txBody>
      </p:sp>
      <p:sp>
        <p:nvSpPr>
          <p:cNvPr id="31" name="Rectángulo: esquinas redondeadas 30">
            <a:extLst>
              <a:ext uri="{FF2B5EF4-FFF2-40B4-BE49-F238E27FC236}">
                <a16:creationId xmlns:a16="http://schemas.microsoft.com/office/drawing/2014/main" id="{9AF6D874-EDEB-4EF1-8275-A31FDB88D2CF}"/>
              </a:ext>
            </a:extLst>
          </p:cNvPr>
          <p:cNvSpPr/>
          <p:nvPr/>
        </p:nvSpPr>
        <p:spPr>
          <a:xfrm>
            <a:off x="5148944" y="304800"/>
            <a:ext cx="3744686" cy="3251200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5F237391-C235-44C8-B9AD-CF81F6BDDF50}"/>
              </a:ext>
            </a:extLst>
          </p:cNvPr>
          <p:cNvSpPr txBox="1"/>
          <p:nvPr/>
        </p:nvSpPr>
        <p:spPr>
          <a:xfrm>
            <a:off x="5809343" y="609601"/>
            <a:ext cx="26270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latin typeface="Viner Hand ITC" panose="03070502030502020203" pitchFamily="66" charset="0"/>
              </a:rPr>
              <a:t>SORPRESA</a:t>
            </a:r>
          </a:p>
        </p:txBody>
      </p:sp>
      <p:sp>
        <p:nvSpPr>
          <p:cNvPr id="37" name="Rectángulo: esquinas redondeadas 36">
            <a:extLst>
              <a:ext uri="{FF2B5EF4-FFF2-40B4-BE49-F238E27FC236}">
                <a16:creationId xmlns:a16="http://schemas.microsoft.com/office/drawing/2014/main" id="{949A8E90-1836-4B4C-BD01-A41CF8602982}"/>
              </a:ext>
            </a:extLst>
          </p:cNvPr>
          <p:cNvSpPr/>
          <p:nvPr/>
        </p:nvSpPr>
        <p:spPr>
          <a:xfrm>
            <a:off x="5148944" y="3984171"/>
            <a:ext cx="3744686" cy="3251200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02E7DCB7-EB90-42AC-AABF-A9406FA1ADD5}"/>
              </a:ext>
            </a:extLst>
          </p:cNvPr>
          <p:cNvSpPr txBox="1"/>
          <p:nvPr/>
        </p:nvSpPr>
        <p:spPr>
          <a:xfrm>
            <a:off x="5809343" y="4288972"/>
            <a:ext cx="26270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latin typeface="Viner Hand ITC" panose="03070502030502020203" pitchFamily="66" charset="0"/>
              </a:rPr>
              <a:t>ENFADO</a:t>
            </a:r>
          </a:p>
        </p:txBody>
      </p:sp>
      <p:sp>
        <p:nvSpPr>
          <p:cNvPr id="43" name="Rectángulo: esquinas redondeadas 42">
            <a:extLst>
              <a:ext uri="{FF2B5EF4-FFF2-40B4-BE49-F238E27FC236}">
                <a16:creationId xmlns:a16="http://schemas.microsoft.com/office/drawing/2014/main" id="{A6C82EF1-35A6-421A-94E9-6357CF68761D}"/>
              </a:ext>
            </a:extLst>
          </p:cNvPr>
          <p:cNvSpPr/>
          <p:nvPr/>
        </p:nvSpPr>
        <p:spPr>
          <a:xfrm>
            <a:off x="5148944" y="7932057"/>
            <a:ext cx="3744686" cy="3251200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C2399F63-13D9-4C04-AA94-A981D766A7B7}"/>
              </a:ext>
            </a:extLst>
          </p:cNvPr>
          <p:cNvSpPr txBox="1"/>
          <p:nvPr/>
        </p:nvSpPr>
        <p:spPr>
          <a:xfrm>
            <a:off x="5809343" y="8236858"/>
            <a:ext cx="26270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latin typeface="Viner Hand ITC" panose="03070502030502020203" pitchFamily="66" charset="0"/>
              </a:rPr>
              <a:t>SERIO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F03D542D-1C97-4A9B-818E-68099DB1803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63" t="19206" r="59610" b="61073"/>
          <a:stretch/>
        </p:blipFill>
        <p:spPr>
          <a:xfrm>
            <a:off x="1556661" y="1220424"/>
            <a:ext cx="2162627" cy="2162464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DCD9B72F-2D59-40C8-9CF3-C3F6F5384F4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63" t="19206" r="59610" b="61073"/>
          <a:stretch/>
        </p:blipFill>
        <p:spPr>
          <a:xfrm>
            <a:off x="6037946" y="1125021"/>
            <a:ext cx="2162627" cy="2162464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EAB90B42-B85D-4B78-A9F2-AE0CE456411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268" r="81700"/>
          <a:stretch/>
        </p:blipFill>
        <p:spPr>
          <a:xfrm>
            <a:off x="1556660" y="4732923"/>
            <a:ext cx="2162627" cy="2268341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C986A1A9-A3FF-40E8-9D5A-85AEE94C656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268" r="81700"/>
          <a:stretch/>
        </p:blipFill>
        <p:spPr>
          <a:xfrm>
            <a:off x="6037946" y="4889611"/>
            <a:ext cx="2162627" cy="2268341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4C532008-34AF-458B-8A53-C9724FCFDFC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243" t="20277" r="39484" b="61217"/>
          <a:stretch/>
        </p:blipFill>
        <p:spPr>
          <a:xfrm>
            <a:off x="1556660" y="8905222"/>
            <a:ext cx="2295532" cy="1879599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1D739466-E926-4F8B-BA00-282FE2518E7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243" t="20277" r="39484" b="61217"/>
          <a:stretch/>
        </p:blipFill>
        <p:spPr>
          <a:xfrm>
            <a:off x="6140896" y="8905222"/>
            <a:ext cx="2295532" cy="1879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835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12</Words>
  <Application>Microsoft Office PowerPoint</Application>
  <PresentationFormat>Papel A3 (297 x 420 mm)</PresentationFormat>
  <Paragraphs>12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Viner Hand ITC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Helena Wix</dc:creator>
  <cp:lastModifiedBy>Helena Wix</cp:lastModifiedBy>
  <cp:revision>3</cp:revision>
  <dcterms:created xsi:type="dcterms:W3CDTF">2020-10-20T22:41:58Z</dcterms:created>
  <dcterms:modified xsi:type="dcterms:W3CDTF">2020-10-20T23:01:27Z</dcterms:modified>
</cp:coreProperties>
</file>