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C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23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2AD7B-1B21-40F7-A724-A92EBC62C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BF66F1-E27F-4B6E-8C76-02CBC6315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4F2F19-45AA-428E-BCE0-666E740DA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9F5FDE-B7DC-40D9-9ED3-E0CFE893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75D3C1-DC02-4583-9F7B-6633AA80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272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38D24-865C-4964-9D63-D14C73EF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84AB55-03F8-481E-B295-28B7A776C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CF12C-2408-45A2-B703-4BD7D3A2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6BF8A4-82A4-4225-9300-D8BEF6B4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2A331-DC57-480D-A7D2-41DD9C52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294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EB4D5D-0A64-4702-A664-9E7DA90AE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E9ED2C-2680-44E1-B4CF-6C716C823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FB289B-5481-4532-BD69-D825504F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5DADC5-773E-4200-8B72-097D6C4D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E16FB8-8558-4507-AD9E-ED842586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132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EF6DC-0BBF-4E09-8B6E-B98136A3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6735C4-EA5D-45FB-A6AA-90A5CC5D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93ACA9-9BDB-425B-A467-A9F386A1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962FFB-CCA3-4ED7-B173-81F5521A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FF4E3-F153-4EF5-9A27-8C0915E7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280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DA1F9-D724-41EA-8EC2-144F8E85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CD9089-EBBA-4CFB-8C5A-D168B9B3F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4495E6-EE52-4496-8623-24A2D6D2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747CA4-DF64-4D70-B68D-836B0304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7A4B1C-E542-41ED-9EAA-9C9B8995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765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CC6FC-0DA4-453D-B0E6-CE35FEE2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C6E6F8-DF87-4669-8BBB-31323B996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8DE853-7F63-45DF-8BE1-371BFD1E3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A4109D-9B94-4032-A94D-22AFB7B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4DAA39-E2A9-4139-B9C7-1319E5B3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A061FA-1FAD-416B-B2DF-0131FBF5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84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40237-58D4-4E07-AFC8-6A8D9F8AE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92D994-2EC9-46DF-89E5-6A326C61C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6253CC-3017-4EA8-8733-3FB9B6CAF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98D4E9-6E1C-416E-BE33-B785D39B9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89A15F-CCDD-462D-AB66-FD1A0F736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DF03A4-B011-44B0-A304-3F5F89A0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DCD2B6-62BE-4177-A77B-57102977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48E4A9-679A-4D92-8798-18ADBB81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148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615FE-940A-426D-BB38-84022B5A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3801C3-B0D6-493D-8CF9-DB4BBFBC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21C106-9C31-4992-82C1-F09ED69A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785E2B-6A27-494A-9218-60B4DD07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73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89B67F-6E00-4F40-9EFA-6652B123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C9173B-9A82-4FB8-A6D9-6E66B46A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6EE40-5905-4F5B-A180-91873667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94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D4C3F-433E-456F-AF17-120A2149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6C19-75BA-4484-97B6-A0D90ED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C99D1B-5FCE-46E9-B56A-2A51332E4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38B28A-1A4C-4655-8445-D72AD24C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768134-C838-4FEC-881E-3A6F26FF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B7881B-7F50-4C43-999D-263D5AB0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303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22C0F-E2B4-4BBD-B8B1-C1382DFF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2C7608-33FF-474C-BE03-3B25EEAFE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8AE6FD-1E27-4CBE-8014-23277B829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2B3DB3-B961-45CD-9F47-FE682822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33E5F7-4345-425E-BAC8-F3CEC721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6D7FA3-C1E9-4ACE-A7FF-98BEF2A0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078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BFC58A-A805-4C84-B8F2-5A22BB221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578B92-1773-48AD-A1EF-D482F5161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25B564-C75C-4361-AC06-DB10BA50F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5D51-E6F3-41D0-B96F-14B79E49EC3B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1EDADD-A6DB-4C1C-9713-0359398D0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4F3AA-745B-48E3-95C0-17D05A96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EF17-466D-4B48-9CDD-8383742D38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64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ibros 1">
            <a:extLst>
              <a:ext uri="{FF2B5EF4-FFF2-40B4-BE49-F238E27FC236}">
                <a16:creationId xmlns:a16="http://schemas.microsoft.com/office/drawing/2014/main" id="{BE8EBA54-44C8-49C8-9113-EA89B7585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35" y="278557"/>
            <a:ext cx="1260000" cy="1260000"/>
          </a:xfrm>
          <a:prstGeom prst="rect">
            <a:avLst/>
          </a:prstGeom>
        </p:spPr>
      </p:pic>
      <p:pic>
        <p:nvPicPr>
          <p:cNvPr id="7" name="silla 1">
            <a:extLst>
              <a:ext uri="{FF2B5EF4-FFF2-40B4-BE49-F238E27FC236}">
                <a16:creationId xmlns:a16="http://schemas.microsoft.com/office/drawing/2014/main" id="{B3EE440C-D52E-4F7D-B2A1-B29D8E6F9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53" y="1963585"/>
            <a:ext cx="1260000" cy="1260000"/>
          </a:xfrm>
          <a:prstGeom prst="rect">
            <a:avLst/>
          </a:prstGeom>
        </p:spPr>
      </p:pic>
      <p:pic>
        <p:nvPicPr>
          <p:cNvPr id="9" name="mesa 1" descr="Ein Bild, das Text, Möbel, Tisch, Arbeitstisch enthält.&#10;&#10;Automatisch generierte Beschreibung">
            <a:extLst>
              <a:ext uri="{FF2B5EF4-FFF2-40B4-BE49-F238E27FC236}">
                <a16:creationId xmlns:a16="http://schemas.microsoft.com/office/drawing/2014/main" id="{4E07A0A4-9692-4E1A-BDA2-74D562FE2D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87" y="2146548"/>
            <a:ext cx="1260000" cy="1260000"/>
          </a:xfrm>
          <a:prstGeom prst="rect">
            <a:avLst/>
          </a:prstGeom>
        </p:spPr>
      </p:pic>
      <p:pic>
        <p:nvPicPr>
          <p:cNvPr id="11" name="pizarra 1">
            <a:extLst>
              <a:ext uri="{FF2B5EF4-FFF2-40B4-BE49-F238E27FC236}">
                <a16:creationId xmlns:a16="http://schemas.microsoft.com/office/drawing/2014/main" id="{47F45001-F331-425D-B016-2AAE4F48CF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04" y="2146548"/>
            <a:ext cx="1260000" cy="1260000"/>
          </a:xfrm>
          <a:prstGeom prst="rect">
            <a:avLst/>
          </a:prstGeom>
        </p:spPr>
      </p:pic>
      <p:pic>
        <p:nvPicPr>
          <p:cNvPr id="13" name="lápiz 1">
            <a:extLst>
              <a:ext uri="{FF2B5EF4-FFF2-40B4-BE49-F238E27FC236}">
                <a16:creationId xmlns:a16="http://schemas.microsoft.com/office/drawing/2014/main" id="{CE40BB26-A1AE-4E3E-B9E3-939C73AC79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5" y="299603"/>
            <a:ext cx="1260000" cy="1260000"/>
          </a:xfrm>
          <a:prstGeom prst="rect">
            <a:avLst/>
          </a:prstGeom>
        </p:spPr>
      </p:pic>
      <p:pic>
        <p:nvPicPr>
          <p:cNvPr id="15" name="mochila 1">
            <a:extLst>
              <a:ext uri="{FF2B5EF4-FFF2-40B4-BE49-F238E27FC236}">
                <a16:creationId xmlns:a16="http://schemas.microsoft.com/office/drawing/2014/main" id="{BCBB0514-9C89-4EFA-B64A-0864DE0501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04" y="5414566"/>
            <a:ext cx="1260000" cy="1260000"/>
          </a:xfrm>
          <a:prstGeom prst="rect">
            <a:avLst/>
          </a:prstGeom>
        </p:spPr>
      </p:pic>
      <p:pic>
        <p:nvPicPr>
          <p:cNvPr id="17" name="estuche 1">
            <a:extLst>
              <a:ext uri="{FF2B5EF4-FFF2-40B4-BE49-F238E27FC236}">
                <a16:creationId xmlns:a16="http://schemas.microsoft.com/office/drawing/2014/main" id="{A1F9CC2C-1E0C-4BC2-AE7E-5512C66E7C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285" y="268715"/>
            <a:ext cx="1260000" cy="1260000"/>
          </a:xfrm>
          <a:prstGeom prst="rect">
            <a:avLst/>
          </a:prstGeom>
        </p:spPr>
      </p:pic>
      <p:pic>
        <p:nvPicPr>
          <p:cNvPr id="19" name="profesor 1">
            <a:extLst>
              <a:ext uri="{FF2B5EF4-FFF2-40B4-BE49-F238E27FC236}">
                <a16:creationId xmlns:a16="http://schemas.microsoft.com/office/drawing/2014/main" id="{884D8956-3810-4CCD-B928-36AF094DBE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735" y="1963585"/>
            <a:ext cx="1260000" cy="1260000"/>
          </a:xfrm>
          <a:prstGeom prst="rect">
            <a:avLst/>
          </a:prstGeom>
        </p:spPr>
      </p:pic>
      <p:pic>
        <p:nvPicPr>
          <p:cNvPr id="21" name="tableta 1">
            <a:extLst>
              <a:ext uri="{FF2B5EF4-FFF2-40B4-BE49-F238E27FC236}">
                <a16:creationId xmlns:a16="http://schemas.microsoft.com/office/drawing/2014/main" id="{2DA51F9D-4B78-4ED3-A666-A644353F12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735" y="373545"/>
            <a:ext cx="1260000" cy="1260000"/>
          </a:xfrm>
          <a:prstGeom prst="rect">
            <a:avLst/>
          </a:prstGeom>
        </p:spPr>
      </p:pic>
      <p:pic>
        <p:nvPicPr>
          <p:cNvPr id="23" name="alumnos 1" descr="Ein Bild, das Text, Transport, Vektorgrafiken enthält.&#10;&#10;Automatisch generierte Beschreibung">
            <a:extLst>
              <a:ext uri="{FF2B5EF4-FFF2-40B4-BE49-F238E27FC236}">
                <a16:creationId xmlns:a16="http://schemas.microsoft.com/office/drawing/2014/main" id="{BB8786CC-A6BF-4E65-973A-03BD34390B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385" y="299603"/>
            <a:ext cx="1260000" cy="1260000"/>
          </a:xfrm>
          <a:prstGeom prst="rect">
            <a:avLst/>
          </a:prstGeom>
        </p:spPr>
      </p:pic>
      <p:pic>
        <p:nvPicPr>
          <p:cNvPr id="25" name="libros 2">
            <a:extLst>
              <a:ext uri="{FF2B5EF4-FFF2-40B4-BE49-F238E27FC236}">
                <a16:creationId xmlns:a16="http://schemas.microsoft.com/office/drawing/2014/main" id="{1A31CE43-1C37-421A-8BA5-5AB280888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735" y="3600306"/>
            <a:ext cx="1260000" cy="1260000"/>
          </a:xfrm>
          <a:prstGeom prst="rect">
            <a:avLst/>
          </a:prstGeom>
        </p:spPr>
      </p:pic>
      <p:pic>
        <p:nvPicPr>
          <p:cNvPr id="27" name="silla 2">
            <a:extLst>
              <a:ext uri="{FF2B5EF4-FFF2-40B4-BE49-F238E27FC236}">
                <a16:creationId xmlns:a16="http://schemas.microsoft.com/office/drawing/2014/main" id="{69E14188-1594-40D3-B2E8-A044583EE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937" y="5414566"/>
            <a:ext cx="1260000" cy="1260000"/>
          </a:xfrm>
          <a:prstGeom prst="rect">
            <a:avLst/>
          </a:prstGeom>
        </p:spPr>
      </p:pic>
      <p:pic>
        <p:nvPicPr>
          <p:cNvPr id="29" name="mesa 2" descr="Ein Bild, das Text, Möbel, Tisch, Arbeitstisch enthält.&#10;&#10;Automatisch generierte Beschreibung">
            <a:extLst>
              <a:ext uri="{FF2B5EF4-FFF2-40B4-BE49-F238E27FC236}">
                <a16:creationId xmlns:a16="http://schemas.microsoft.com/office/drawing/2014/main" id="{B0EBBE51-47FA-4950-A1ED-45FEA1FF53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87" y="5458866"/>
            <a:ext cx="1260000" cy="1260000"/>
          </a:xfrm>
          <a:prstGeom prst="rect">
            <a:avLst/>
          </a:prstGeom>
        </p:spPr>
      </p:pic>
      <p:pic>
        <p:nvPicPr>
          <p:cNvPr id="31" name="pizarra 2">
            <a:extLst>
              <a:ext uri="{FF2B5EF4-FFF2-40B4-BE49-F238E27FC236}">
                <a16:creationId xmlns:a16="http://schemas.microsoft.com/office/drawing/2014/main" id="{AD94F064-8705-4C96-819C-3C6D71E6D1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53" y="3735521"/>
            <a:ext cx="1260000" cy="1260000"/>
          </a:xfrm>
          <a:prstGeom prst="rect">
            <a:avLst/>
          </a:prstGeom>
        </p:spPr>
      </p:pic>
      <p:pic>
        <p:nvPicPr>
          <p:cNvPr id="33" name="lápiz 2">
            <a:extLst>
              <a:ext uri="{FF2B5EF4-FFF2-40B4-BE49-F238E27FC236}">
                <a16:creationId xmlns:a16="http://schemas.microsoft.com/office/drawing/2014/main" id="{B303F347-2ABE-4B2D-985E-3EF40C4BDC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87" y="3739103"/>
            <a:ext cx="1260000" cy="1260000"/>
          </a:xfrm>
          <a:prstGeom prst="rect">
            <a:avLst/>
          </a:prstGeom>
        </p:spPr>
      </p:pic>
      <p:pic>
        <p:nvPicPr>
          <p:cNvPr id="35" name="mochila 2">
            <a:extLst>
              <a:ext uri="{FF2B5EF4-FFF2-40B4-BE49-F238E27FC236}">
                <a16:creationId xmlns:a16="http://schemas.microsoft.com/office/drawing/2014/main" id="{9F4076AD-0EF4-4E7F-9B5E-40FF1886F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753" y="5414566"/>
            <a:ext cx="1260000" cy="1260000"/>
          </a:xfrm>
          <a:prstGeom prst="rect">
            <a:avLst/>
          </a:prstGeom>
        </p:spPr>
      </p:pic>
      <p:pic>
        <p:nvPicPr>
          <p:cNvPr id="37" name="estuche 2">
            <a:extLst>
              <a:ext uri="{FF2B5EF4-FFF2-40B4-BE49-F238E27FC236}">
                <a16:creationId xmlns:a16="http://schemas.microsoft.com/office/drawing/2014/main" id="{7254A2F4-6252-495B-92B1-53030525C0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04" y="3773682"/>
            <a:ext cx="1260000" cy="1260000"/>
          </a:xfrm>
          <a:prstGeom prst="rect">
            <a:avLst/>
          </a:prstGeom>
        </p:spPr>
      </p:pic>
      <p:pic>
        <p:nvPicPr>
          <p:cNvPr id="39" name="profesor 2">
            <a:extLst>
              <a:ext uri="{FF2B5EF4-FFF2-40B4-BE49-F238E27FC236}">
                <a16:creationId xmlns:a16="http://schemas.microsoft.com/office/drawing/2014/main" id="{B6918834-6EFC-42D7-9DDF-78E310380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70" y="5511886"/>
            <a:ext cx="1260000" cy="1260000"/>
          </a:xfrm>
          <a:prstGeom prst="rect">
            <a:avLst/>
          </a:prstGeom>
        </p:spPr>
      </p:pic>
      <p:pic>
        <p:nvPicPr>
          <p:cNvPr id="41" name="tableta 2">
            <a:extLst>
              <a:ext uri="{FF2B5EF4-FFF2-40B4-BE49-F238E27FC236}">
                <a16:creationId xmlns:a16="http://schemas.microsoft.com/office/drawing/2014/main" id="{5D766424-06F0-4E27-ABBF-2175801C4B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970" y="1987390"/>
            <a:ext cx="1260000" cy="1260000"/>
          </a:xfrm>
          <a:prstGeom prst="rect">
            <a:avLst/>
          </a:prstGeom>
        </p:spPr>
      </p:pic>
      <p:pic>
        <p:nvPicPr>
          <p:cNvPr id="43" name="alumnos 2" descr="Ein Bild, das Text, Transport, Vektorgrafiken enthält.&#10;&#10;Automatisch generierte Beschreibung">
            <a:extLst>
              <a:ext uri="{FF2B5EF4-FFF2-40B4-BE49-F238E27FC236}">
                <a16:creationId xmlns:a16="http://schemas.microsoft.com/office/drawing/2014/main" id="{C3D6088D-F2D7-4EE8-B02C-6347FA3EC5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970" y="3773682"/>
            <a:ext cx="1260000" cy="1260000"/>
          </a:xfrm>
          <a:prstGeom prst="rect">
            <a:avLst/>
          </a:prstGeom>
        </p:spPr>
      </p:pic>
      <p:sp>
        <p:nvSpPr>
          <p:cNvPr id="57" name="tapa 1">
            <a:extLst>
              <a:ext uri="{FF2B5EF4-FFF2-40B4-BE49-F238E27FC236}">
                <a16:creationId xmlns:a16="http://schemas.microsoft.com/office/drawing/2014/main" id="{7F947196-C820-45FB-B958-67E30E8AB82E}"/>
              </a:ext>
            </a:extLst>
          </p:cNvPr>
          <p:cNvSpPr/>
          <p:nvPr/>
        </p:nvSpPr>
        <p:spPr>
          <a:xfrm>
            <a:off x="301964" y="88005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59" name="tapa 2">
            <a:extLst>
              <a:ext uri="{FF2B5EF4-FFF2-40B4-BE49-F238E27FC236}">
                <a16:creationId xmlns:a16="http://schemas.microsoft.com/office/drawing/2014/main" id="{0E51E8F4-A313-43D1-B300-A0EAE0B3E7E0}"/>
              </a:ext>
            </a:extLst>
          </p:cNvPr>
          <p:cNvSpPr/>
          <p:nvPr/>
        </p:nvSpPr>
        <p:spPr>
          <a:xfrm>
            <a:off x="2538907" y="88005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61" name="tapa 3">
            <a:extLst>
              <a:ext uri="{FF2B5EF4-FFF2-40B4-BE49-F238E27FC236}">
                <a16:creationId xmlns:a16="http://schemas.microsoft.com/office/drawing/2014/main" id="{6A227368-60D4-4469-B0B1-047957A236C2}"/>
              </a:ext>
            </a:extLst>
          </p:cNvPr>
          <p:cNvSpPr/>
          <p:nvPr/>
        </p:nvSpPr>
        <p:spPr>
          <a:xfrm>
            <a:off x="4833956" y="11779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63" name="tapa 4">
            <a:extLst>
              <a:ext uri="{FF2B5EF4-FFF2-40B4-BE49-F238E27FC236}">
                <a16:creationId xmlns:a16="http://schemas.microsoft.com/office/drawing/2014/main" id="{2C1CC33F-431B-4D41-9862-B5134D93E66A}"/>
              </a:ext>
            </a:extLst>
          </p:cNvPr>
          <p:cNvSpPr/>
          <p:nvPr/>
        </p:nvSpPr>
        <p:spPr>
          <a:xfrm>
            <a:off x="7080901" y="11779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65" name="tapa 5">
            <a:extLst>
              <a:ext uri="{FF2B5EF4-FFF2-40B4-BE49-F238E27FC236}">
                <a16:creationId xmlns:a16="http://schemas.microsoft.com/office/drawing/2014/main" id="{92A5E78D-B9C6-451C-9860-8E81D662C8D0}"/>
              </a:ext>
            </a:extLst>
          </p:cNvPr>
          <p:cNvSpPr/>
          <p:nvPr/>
        </p:nvSpPr>
        <p:spPr>
          <a:xfrm>
            <a:off x="9381014" y="11779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67" name="tapa 6">
            <a:extLst>
              <a:ext uri="{FF2B5EF4-FFF2-40B4-BE49-F238E27FC236}">
                <a16:creationId xmlns:a16="http://schemas.microsoft.com/office/drawing/2014/main" id="{40E6980B-B5D2-4819-AE00-17AD6B976EE2}"/>
              </a:ext>
            </a:extLst>
          </p:cNvPr>
          <p:cNvSpPr/>
          <p:nvPr/>
        </p:nvSpPr>
        <p:spPr>
          <a:xfrm>
            <a:off x="288296" y="188940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69" name="tapa 7">
            <a:extLst>
              <a:ext uri="{FF2B5EF4-FFF2-40B4-BE49-F238E27FC236}">
                <a16:creationId xmlns:a16="http://schemas.microsoft.com/office/drawing/2014/main" id="{D7ADCCBC-A4F0-4F40-A13B-48EB9BAA429D}"/>
              </a:ext>
            </a:extLst>
          </p:cNvPr>
          <p:cNvSpPr/>
          <p:nvPr/>
        </p:nvSpPr>
        <p:spPr>
          <a:xfrm>
            <a:off x="2564756" y="1855549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71" name="tapa 8">
            <a:extLst>
              <a:ext uri="{FF2B5EF4-FFF2-40B4-BE49-F238E27FC236}">
                <a16:creationId xmlns:a16="http://schemas.microsoft.com/office/drawing/2014/main" id="{E6602473-BB6E-44DB-8F07-DFD99EE14C88}"/>
              </a:ext>
            </a:extLst>
          </p:cNvPr>
          <p:cNvSpPr/>
          <p:nvPr/>
        </p:nvSpPr>
        <p:spPr>
          <a:xfrm>
            <a:off x="4841216" y="185554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73" name="tapa 9">
            <a:extLst>
              <a:ext uri="{FF2B5EF4-FFF2-40B4-BE49-F238E27FC236}">
                <a16:creationId xmlns:a16="http://schemas.microsoft.com/office/drawing/2014/main" id="{2A9EDC77-7246-4C69-A6D0-C9FF700EA52E}"/>
              </a:ext>
            </a:extLst>
          </p:cNvPr>
          <p:cNvSpPr/>
          <p:nvPr/>
        </p:nvSpPr>
        <p:spPr>
          <a:xfrm>
            <a:off x="7086192" y="185554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75" name="tapa 10">
            <a:extLst>
              <a:ext uri="{FF2B5EF4-FFF2-40B4-BE49-F238E27FC236}">
                <a16:creationId xmlns:a16="http://schemas.microsoft.com/office/drawing/2014/main" id="{ECD8F929-C2B2-4061-9647-AE48B737E9DC}"/>
              </a:ext>
            </a:extLst>
          </p:cNvPr>
          <p:cNvSpPr/>
          <p:nvPr/>
        </p:nvSpPr>
        <p:spPr>
          <a:xfrm>
            <a:off x="9358688" y="1855548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77" name="tapa 11">
            <a:extLst>
              <a:ext uri="{FF2B5EF4-FFF2-40B4-BE49-F238E27FC236}">
                <a16:creationId xmlns:a16="http://schemas.microsoft.com/office/drawing/2014/main" id="{DA0902CC-8B4D-4C64-BC10-7AB231CC0FBE}"/>
              </a:ext>
            </a:extLst>
          </p:cNvPr>
          <p:cNvSpPr/>
          <p:nvPr/>
        </p:nvSpPr>
        <p:spPr>
          <a:xfrm>
            <a:off x="301964" y="367872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11</a:t>
            </a:r>
          </a:p>
        </p:txBody>
      </p:sp>
      <p:sp>
        <p:nvSpPr>
          <p:cNvPr id="79" name="tapa 12">
            <a:extLst>
              <a:ext uri="{FF2B5EF4-FFF2-40B4-BE49-F238E27FC236}">
                <a16:creationId xmlns:a16="http://schemas.microsoft.com/office/drawing/2014/main" id="{8BCB451B-0BAC-4DD2-A0C2-139B081B25BE}"/>
              </a:ext>
            </a:extLst>
          </p:cNvPr>
          <p:cNvSpPr/>
          <p:nvPr/>
        </p:nvSpPr>
        <p:spPr>
          <a:xfrm>
            <a:off x="2564756" y="3619111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12</a:t>
            </a:r>
          </a:p>
        </p:txBody>
      </p:sp>
      <p:sp>
        <p:nvSpPr>
          <p:cNvPr id="81" name="tapa 13">
            <a:extLst>
              <a:ext uri="{FF2B5EF4-FFF2-40B4-BE49-F238E27FC236}">
                <a16:creationId xmlns:a16="http://schemas.microsoft.com/office/drawing/2014/main" id="{9E6E1143-29E4-4FEA-8CC4-76230ADE8BB9}"/>
              </a:ext>
            </a:extLst>
          </p:cNvPr>
          <p:cNvSpPr/>
          <p:nvPr/>
        </p:nvSpPr>
        <p:spPr>
          <a:xfrm>
            <a:off x="4859578" y="3619112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13</a:t>
            </a:r>
          </a:p>
        </p:txBody>
      </p:sp>
      <p:sp>
        <p:nvSpPr>
          <p:cNvPr id="83" name="tapa 14">
            <a:extLst>
              <a:ext uri="{FF2B5EF4-FFF2-40B4-BE49-F238E27FC236}">
                <a16:creationId xmlns:a16="http://schemas.microsoft.com/office/drawing/2014/main" id="{8F36D352-7DEF-423A-B2F7-B1C14CFA72DA}"/>
              </a:ext>
            </a:extLst>
          </p:cNvPr>
          <p:cNvSpPr/>
          <p:nvPr/>
        </p:nvSpPr>
        <p:spPr>
          <a:xfrm>
            <a:off x="7086192" y="3626841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14</a:t>
            </a:r>
          </a:p>
        </p:txBody>
      </p:sp>
      <p:sp>
        <p:nvSpPr>
          <p:cNvPr id="85" name="tapa 15">
            <a:extLst>
              <a:ext uri="{FF2B5EF4-FFF2-40B4-BE49-F238E27FC236}">
                <a16:creationId xmlns:a16="http://schemas.microsoft.com/office/drawing/2014/main" id="{26424CA4-D63D-48EB-8721-82174A378B70}"/>
              </a:ext>
            </a:extLst>
          </p:cNvPr>
          <p:cNvSpPr/>
          <p:nvPr/>
        </p:nvSpPr>
        <p:spPr>
          <a:xfrm>
            <a:off x="9381014" y="3553280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15</a:t>
            </a:r>
          </a:p>
        </p:txBody>
      </p:sp>
      <p:sp>
        <p:nvSpPr>
          <p:cNvPr id="87" name="tapa 16">
            <a:extLst>
              <a:ext uri="{FF2B5EF4-FFF2-40B4-BE49-F238E27FC236}">
                <a16:creationId xmlns:a16="http://schemas.microsoft.com/office/drawing/2014/main" id="{A318A7D0-9594-4DE9-AF01-DC2D356E67E3}"/>
              </a:ext>
            </a:extLst>
          </p:cNvPr>
          <p:cNvSpPr/>
          <p:nvPr/>
        </p:nvSpPr>
        <p:spPr>
          <a:xfrm>
            <a:off x="303594" y="5400139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16</a:t>
            </a:r>
          </a:p>
        </p:txBody>
      </p:sp>
      <p:sp>
        <p:nvSpPr>
          <p:cNvPr id="109" name="tapa 17">
            <a:extLst>
              <a:ext uri="{FF2B5EF4-FFF2-40B4-BE49-F238E27FC236}">
                <a16:creationId xmlns:a16="http://schemas.microsoft.com/office/drawing/2014/main" id="{5E5D1084-2CF0-454D-8262-094A92DAEEEF}"/>
              </a:ext>
            </a:extLst>
          </p:cNvPr>
          <p:cNvSpPr/>
          <p:nvPr/>
        </p:nvSpPr>
        <p:spPr>
          <a:xfrm>
            <a:off x="2577793" y="538267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17</a:t>
            </a:r>
          </a:p>
        </p:txBody>
      </p:sp>
      <p:sp>
        <p:nvSpPr>
          <p:cNvPr id="111" name="tapa 18">
            <a:extLst>
              <a:ext uri="{FF2B5EF4-FFF2-40B4-BE49-F238E27FC236}">
                <a16:creationId xmlns:a16="http://schemas.microsoft.com/office/drawing/2014/main" id="{87DD9A54-724E-49B3-B758-5CE9223D68A7}"/>
              </a:ext>
            </a:extLst>
          </p:cNvPr>
          <p:cNvSpPr/>
          <p:nvPr/>
        </p:nvSpPr>
        <p:spPr>
          <a:xfrm>
            <a:off x="4851992" y="538267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18</a:t>
            </a:r>
          </a:p>
        </p:txBody>
      </p:sp>
      <p:sp>
        <p:nvSpPr>
          <p:cNvPr id="113" name="tapa 19">
            <a:extLst>
              <a:ext uri="{FF2B5EF4-FFF2-40B4-BE49-F238E27FC236}">
                <a16:creationId xmlns:a16="http://schemas.microsoft.com/office/drawing/2014/main" id="{44036620-7C5B-47A1-A02D-B5455559E54A}"/>
              </a:ext>
            </a:extLst>
          </p:cNvPr>
          <p:cNvSpPr/>
          <p:nvPr/>
        </p:nvSpPr>
        <p:spPr>
          <a:xfrm>
            <a:off x="7080901" y="534225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19</a:t>
            </a:r>
          </a:p>
        </p:txBody>
      </p:sp>
      <p:sp>
        <p:nvSpPr>
          <p:cNvPr id="115" name="tapa 20">
            <a:extLst>
              <a:ext uri="{FF2B5EF4-FFF2-40B4-BE49-F238E27FC236}">
                <a16:creationId xmlns:a16="http://schemas.microsoft.com/office/drawing/2014/main" id="{4FAD659B-E54A-493B-88F4-53CB89559C33}"/>
              </a:ext>
            </a:extLst>
          </p:cNvPr>
          <p:cNvSpPr/>
          <p:nvPr/>
        </p:nvSpPr>
        <p:spPr>
          <a:xfrm>
            <a:off x="9372346" y="5342253"/>
            <a:ext cx="1714500" cy="1548000"/>
          </a:xfrm>
          <a:prstGeom prst="rect">
            <a:avLst/>
          </a:prstGeom>
          <a:solidFill>
            <a:srgbClr val="44C4A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>
                <a:latin typeface="Trebuchet MS" panose="020B0603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6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1" animBg="1"/>
      <p:bldP spid="65" grpId="2" animBg="1"/>
      <p:bldP spid="67" grpId="0" animBg="1"/>
      <p:bldP spid="67" grpId="1" animBg="1"/>
      <p:bldP spid="69" grpId="1" animBg="1"/>
      <p:bldP spid="69" grpId="2" animBg="1"/>
      <p:bldP spid="71" grpId="0" animBg="1"/>
      <p:bldP spid="71" grpId="1" animBg="1"/>
      <p:bldP spid="73" grpId="0" animBg="1"/>
      <p:bldP spid="73" grpId="1" animBg="1"/>
      <p:bldP spid="75" grpId="2" animBg="1"/>
      <p:bldP spid="75" grpId="3" animBg="1"/>
      <p:bldP spid="77" grpId="0" animBg="1"/>
      <p:bldP spid="77" grpId="1" animBg="1"/>
      <p:bldP spid="79" grpId="0" animBg="1"/>
      <p:bldP spid="79" grpId="1" animBg="1"/>
      <p:bldP spid="81" grpId="0" animBg="1"/>
      <p:bldP spid="81" grpId="1" animBg="1"/>
      <p:bldP spid="83" grpId="0" animBg="1"/>
      <p:bldP spid="83" grpId="1" animBg="1"/>
      <p:bldP spid="85" grpId="0" animBg="1"/>
      <p:bldP spid="85" grpId="1" animBg="1"/>
      <p:bldP spid="87" grpId="0" animBg="1"/>
      <p:bldP spid="87" grpId="1" animBg="1"/>
      <p:bldP spid="109" grpId="0" animBg="1"/>
      <p:bldP spid="109" grpId="1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Dahlhelm</dc:creator>
  <cp:lastModifiedBy>Antonia Dahlhelm</cp:lastModifiedBy>
  <cp:revision>12</cp:revision>
  <dcterms:created xsi:type="dcterms:W3CDTF">2020-10-31T16:53:41Z</dcterms:created>
  <dcterms:modified xsi:type="dcterms:W3CDTF">2020-10-31T17:58:15Z</dcterms:modified>
</cp:coreProperties>
</file>