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30" d="100"/>
          <a:sy n="30" d="100"/>
        </p:scale>
        <p:origin x="169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810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7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5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80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811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1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76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9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646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216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56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72B1F-D921-42B4-B043-C3F451914BE2}" type="datetimeFigureOut">
              <a:rPr lang="es-ES" smtClean="0"/>
              <a:t>21/10/2020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B7F0E-A9E8-4714-976D-7F2502BD45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081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o 13">
            <a:extLst>
              <a:ext uri="{FF2B5EF4-FFF2-40B4-BE49-F238E27FC236}">
                <a16:creationId xmlns:a16="http://schemas.microsoft.com/office/drawing/2014/main" id="{88BED69E-EFB2-47A5-8ABF-702225CA6167}"/>
              </a:ext>
            </a:extLst>
          </p:cNvPr>
          <p:cNvGrpSpPr/>
          <p:nvPr/>
        </p:nvGrpSpPr>
        <p:grpSpPr>
          <a:xfrm>
            <a:off x="751114" y="206828"/>
            <a:ext cx="3701144" cy="3924985"/>
            <a:chOff x="653143" y="304799"/>
            <a:chExt cx="3886200" cy="4223657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7B19B59B-B98E-49B4-89EB-98D580F4689B}"/>
                </a:ext>
              </a:extLst>
            </p:cNvPr>
            <p:cNvSpPr/>
            <p:nvPr/>
          </p:nvSpPr>
          <p:spPr>
            <a:xfrm>
              <a:off x="653143" y="304799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D3418FE9-F24E-4765-9007-D961496B4F6D}"/>
                </a:ext>
              </a:extLst>
            </p:cNvPr>
            <p:cNvSpPr txBox="1"/>
            <p:nvPr/>
          </p:nvSpPr>
          <p:spPr>
            <a:xfrm>
              <a:off x="1188548" y="553453"/>
              <a:ext cx="28153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ALEGRIA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E143FEFC-60BA-472E-B50A-76B15E830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6294" y="1725437"/>
              <a:ext cx="2479895" cy="2454329"/>
            </a:xfrm>
            <a:prstGeom prst="rect">
              <a:avLst/>
            </a:prstGeom>
          </p:spPr>
        </p:pic>
      </p:grpSp>
      <p:grpSp>
        <p:nvGrpSpPr>
          <p:cNvPr id="13" name="Grupo 12">
            <a:extLst>
              <a:ext uri="{FF2B5EF4-FFF2-40B4-BE49-F238E27FC236}">
                <a16:creationId xmlns:a16="http://schemas.microsoft.com/office/drawing/2014/main" id="{D6C53AB4-E683-4CA2-AB73-B65B305D46B2}"/>
              </a:ext>
            </a:extLst>
          </p:cNvPr>
          <p:cNvGrpSpPr/>
          <p:nvPr/>
        </p:nvGrpSpPr>
        <p:grpSpPr>
          <a:xfrm>
            <a:off x="5344885" y="206828"/>
            <a:ext cx="3611391" cy="3924985"/>
            <a:chOff x="5246914" y="304799"/>
            <a:chExt cx="3886200" cy="4223657"/>
          </a:xfrm>
        </p:grpSpPr>
        <p:sp>
          <p:nvSpPr>
            <p:cNvPr id="5" name="Rectángulo: esquinas redondeadas 4">
              <a:extLst>
                <a:ext uri="{FF2B5EF4-FFF2-40B4-BE49-F238E27FC236}">
                  <a16:creationId xmlns:a16="http://schemas.microsoft.com/office/drawing/2014/main" id="{20712048-83B7-4F4A-B0E9-C93924F3F2DC}"/>
                </a:ext>
              </a:extLst>
            </p:cNvPr>
            <p:cNvSpPr/>
            <p:nvPr/>
          </p:nvSpPr>
          <p:spPr>
            <a:xfrm>
              <a:off x="5246914" y="304799"/>
              <a:ext cx="3886200" cy="4223657"/>
            </a:xfrm>
            <a:prstGeom prst="roundRect">
              <a:avLst/>
            </a:prstGeom>
            <a:noFill/>
            <a:ln w="1016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1896A9D9-063D-4881-9D1E-830427512CD1}"/>
                </a:ext>
              </a:extLst>
            </p:cNvPr>
            <p:cNvSpPr txBox="1"/>
            <p:nvPr/>
          </p:nvSpPr>
          <p:spPr>
            <a:xfrm>
              <a:off x="5782319" y="553453"/>
              <a:ext cx="281538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dirty="0">
                  <a:latin typeface="Zoombieland" pitchFamily="2" charset="0"/>
                </a:rPr>
                <a:t>ALEGRIA</a:t>
              </a:r>
            </a:p>
          </p:txBody>
        </p:sp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907E90EC-91F0-4E91-A047-784960965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50065" y="1775455"/>
              <a:ext cx="2479895" cy="2454329"/>
            </a:xfrm>
            <a:prstGeom prst="rect">
              <a:avLst/>
            </a:prstGeom>
            <a:noFill/>
          </p:spPr>
        </p:pic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BE915E3D-DDD3-49C5-A08C-78E0E43DAE6E}"/>
              </a:ext>
            </a:extLst>
          </p:cNvPr>
          <p:cNvGrpSpPr/>
          <p:nvPr/>
        </p:nvGrpSpPr>
        <p:grpSpPr>
          <a:xfrm>
            <a:off x="723702" y="4385576"/>
            <a:ext cx="3697702" cy="3924985"/>
            <a:chOff x="653141" y="4911176"/>
            <a:chExt cx="3886200" cy="4223657"/>
          </a:xfrm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7B3B344E-DB7B-4BD5-B60B-A35148979076}"/>
                </a:ext>
              </a:extLst>
            </p:cNvPr>
            <p:cNvSpPr/>
            <p:nvPr/>
          </p:nvSpPr>
          <p:spPr>
            <a:xfrm>
              <a:off x="653141" y="4911176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23CC013D-D7AD-4031-8B32-6F7DB8F0556A}"/>
                </a:ext>
              </a:extLst>
            </p:cNvPr>
            <p:cNvSpPr txBox="1"/>
            <p:nvPr/>
          </p:nvSpPr>
          <p:spPr>
            <a:xfrm>
              <a:off x="1188546" y="5159830"/>
              <a:ext cx="28153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400" dirty="0">
                  <a:latin typeface="Zoombieland" pitchFamily="2" charset="0"/>
                </a:rPr>
                <a:t>ENFADO</a:t>
              </a:r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7AB343D-2FEE-4871-982B-CB54AF081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49209" y="6331814"/>
              <a:ext cx="2094061" cy="2454329"/>
            </a:xfrm>
            <a:prstGeom prst="rect">
              <a:avLst/>
            </a:prstGeom>
          </p:spPr>
        </p:pic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FAD4B7F3-3F68-4979-BB35-16C639570788}"/>
              </a:ext>
            </a:extLst>
          </p:cNvPr>
          <p:cNvGrpSpPr/>
          <p:nvPr/>
        </p:nvGrpSpPr>
        <p:grpSpPr>
          <a:xfrm>
            <a:off x="5375740" y="4402205"/>
            <a:ext cx="3611391" cy="3924985"/>
            <a:chOff x="5246914" y="4911176"/>
            <a:chExt cx="3886200" cy="4223657"/>
          </a:xfrm>
        </p:grpSpPr>
        <p:sp>
          <p:nvSpPr>
            <p:cNvPr id="20" name="Rectángulo: esquinas redondeadas 19">
              <a:extLst>
                <a:ext uri="{FF2B5EF4-FFF2-40B4-BE49-F238E27FC236}">
                  <a16:creationId xmlns:a16="http://schemas.microsoft.com/office/drawing/2014/main" id="{60DC2CE3-E3EA-46F3-B1CA-F4E68B4D9B04}"/>
                </a:ext>
              </a:extLst>
            </p:cNvPr>
            <p:cNvSpPr/>
            <p:nvPr/>
          </p:nvSpPr>
          <p:spPr>
            <a:xfrm>
              <a:off x="5246914" y="4911176"/>
              <a:ext cx="3886200" cy="4223657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E567B911-2604-40AB-B271-F1D5FAE10474}"/>
                </a:ext>
              </a:extLst>
            </p:cNvPr>
            <p:cNvSpPr txBox="1"/>
            <p:nvPr/>
          </p:nvSpPr>
          <p:spPr>
            <a:xfrm>
              <a:off x="5782319" y="5159830"/>
              <a:ext cx="2815389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400" dirty="0">
                  <a:latin typeface="Zoombieland" pitchFamily="2" charset="0"/>
                </a:rPr>
                <a:t>ENFADO</a:t>
              </a:r>
            </a:p>
          </p:txBody>
        </p:sp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7E35B80E-3EE4-4F2F-AF87-0310FBF9F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142982" y="6331814"/>
              <a:ext cx="2094061" cy="2454329"/>
            </a:xfrm>
            <a:prstGeom prst="rect">
              <a:avLst/>
            </a:prstGeom>
          </p:spPr>
        </p:pic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6AF53F60-841B-41FD-8100-599BEB406520}"/>
              </a:ext>
            </a:extLst>
          </p:cNvPr>
          <p:cNvGrpSpPr/>
          <p:nvPr/>
        </p:nvGrpSpPr>
        <p:grpSpPr>
          <a:xfrm>
            <a:off x="693634" y="8571817"/>
            <a:ext cx="3611391" cy="3924985"/>
            <a:chOff x="693634" y="8571817"/>
            <a:chExt cx="3611391" cy="3924985"/>
          </a:xfrm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ECC4CC54-C9AB-4818-81E2-3244B2F69677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6276808-D0D1-49A0-8186-ED60C75AE01C}"/>
                </a:ext>
              </a:extLst>
            </p:cNvPr>
            <p:cNvSpPr txBox="1"/>
            <p:nvPr/>
          </p:nvSpPr>
          <p:spPr>
            <a:xfrm>
              <a:off x="1420782" y="8707410"/>
              <a:ext cx="261630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5400" dirty="0">
                  <a:latin typeface="Zoombieland" pitchFamily="2" charset="0"/>
                </a:rPr>
                <a:t>MIEDO</a:t>
              </a:r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3880207D-BBDA-4819-9EBB-64D743F47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574537" y="9891996"/>
              <a:ext cx="1849581" cy="2280773"/>
            </a:xfrm>
            <a:prstGeom prst="rect">
              <a:avLst/>
            </a:prstGeom>
          </p:spPr>
        </p:pic>
      </p:grpSp>
      <p:sp>
        <p:nvSpPr>
          <p:cNvPr id="30" name="Rectángulo: esquinas redondeadas 29">
            <a:extLst>
              <a:ext uri="{FF2B5EF4-FFF2-40B4-BE49-F238E27FC236}">
                <a16:creationId xmlns:a16="http://schemas.microsoft.com/office/drawing/2014/main" id="{FEE61422-C62D-46EA-B2AF-4B3B40C357E9}"/>
              </a:ext>
            </a:extLst>
          </p:cNvPr>
          <p:cNvSpPr/>
          <p:nvPr/>
        </p:nvSpPr>
        <p:spPr>
          <a:xfrm>
            <a:off x="5492117" y="8558260"/>
            <a:ext cx="3611391" cy="3924985"/>
          </a:xfrm>
          <a:prstGeom prst="roundRect">
            <a:avLst/>
          </a:prstGeom>
          <a:solidFill>
            <a:schemeClr val="bg1"/>
          </a:solidFill>
          <a:ln w="1016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367A791-7C3E-4514-BE19-3E3C2DC5D7E4}"/>
              </a:ext>
            </a:extLst>
          </p:cNvPr>
          <p:cNvSpPr txBox="1"/>
          <p:nvPr/>
        </p:nvSpPr>
        <p:spPr>
          <a:xfrm>
            <a:off x="6339975" y="8695363"/>
            <a:ext cx="2616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>
                <a:latin typeface="Zoombieland" pitchFamily="2" charset="0"/>
              </a:rPr>
              <a:t>MIEDO</a:t>
            </a:r>
          </a:p>
        </p:txBody>
      </p:sp>
      <p:pic>
        <p:nvPicPr>
          <p:cNvPr id="32" name="Imagen 31">
            <a:extLst>
              <a:ext uri="{FF2B5EF4-FFF2-40B4-BE49-F238E27FC236}">
                <a16:creationId xmlns:a16="http://schemas.microsoft.com/office/drawing/2014/main" id="{F4712791-4276-4FE5-ACA8-54C66F0D66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73020" y="9878439"/>
            <a:ext cx="1849581" cy="228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526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487519DF-4343-4EED-A8C6-71BFADCBCC21}"/>
              </a:ext>
            </a:extLst>
          </p:cNvPr>
          <p:cNvGrpSpPr/>
          <p:nvPr/>
        </p:nvGrpSpPr>
        <p:grpSpPr>
          <a:xfrm>
            <a:off x="751112" y="136558"/>
            <a:ext cx="3955716" cy="4033643"/>
            <a:chOff x="751112" y="136558"/>
            <a:chExt cx="3849157" cy="3924985"/>
          </a:xfrm>
        </p:grpSpPr>
        <p:sp>
          <p:nvSpPr>
            <p:cNvPr id="4" name="Rectángulo: esquinas redondeadas 3">
              <a:extLst>
                <a:ext uri="{FF2B5EF4-FFF2-40B4-BE49-F238E27FC236}">
                  <a16:creationId xmlns:a16="http://schemas.microsoft.com/office/drawing/2014/main" id="{7B19B59B-B98E-49B4-89EB-98D580F4689B}"/>
                </a:ext>
              </a:extLst>
            </p:cNvPr>
            <p:cNvSpPr/>
            <p:nvPr/>
          </p:nvSpPr>
          <p:spPr>
            <a:xfrm>
              <a:off x="751112" y="136558"/>
              <a:ext cx="3701144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D3418FE9-F24E-4765-9007-D961496B4F6D}"/>
                </a:ext>
              </a:extLst>
            </p:cNvPr>
            <p:cNvSpPr txBox="1"/>
            <p:nvPr/>
          </p:nvSpPr>
          <p:spPr>
            <a:xfrm>
              <a:off x="1918945" y="304798"/>
              <a:ext cx="268132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600" dirty="0">
                  <a:latin typeface="Zoombieland" pitchFamily="2" charset="0"/>
                </a:rPr>
                <a:t>IRA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E143FEFC-60BA-472E-B50A-76B15E8304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1567" y="1142851"/>
              <a:ext cx="2290399" cy="2664930"/>
            </a:xfrm>
            <a:prstGeom prst="rect">
              <a:avLst/>
            </a:prstGeom>
          </p:spPr>
        </p:pic>
      </p:grpSp>
      <p:grpSp>
        <p:nvGrpSpPr>
          <p:cNvPr id="3" name="Grupo 2">
            <a:extLst>
              <a:ext uri="{FF2B5EF4-FFF2-40B4-BE49-F238E27FC236}">
                <a16:creationId xmlns:a16="http://schemas.microsoft.com/office/drawing/2014/main" id="{6C9A90A0-E01D-4BC3-A4AF-9E5058DA578B}"/>
              </a:ext>
            </a:extLst>
          </p:cNvPr>
          <p:cNvGrpSpPr/>
          <p:nvPr/>
        </p:nvGrpSpPr>
        <p:grpSpPr>
          <a:xfrm>
            <a:off x="723702" y="4385576"/>
            <a:ext cx="3697702" cy="3924985"/>
            <a:chOff x="723702" y="4385576"/>
            <a:chExt cx="3697702" cy="3924985"/>
          </a:xfrm>
        </p:grpSpPr>
        <p:sp>
          <p:nvSpPr>
            <p:cNvPr id="16" name="Rectángulo: esquinas redondeadas 15">
              <a:extLst>
                <a:ext uri="{FF2B5EF4-FFF2-40B4-BE49-F238E27FC236}">
                  <a16:creationId xmlns:a16="http://schemas.microsoft.com/office/drawing/2014/main" id="{7B3B344E-DB7B-4BD5-B60B-A35148979076}"/>
                </a:ext>
              </a:extLst>
            </p:cNvPr>
            <p:cNvSpPr/>
            <p:nvPr/>
          </p:nvSpPr>
          <p:spPr>
            <a:xfrm>
              <a:off x="723702" y="4385576"/>
              <a:ext cx="3697702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23CC013D-D7AD-4031-8B32-6F7DB8F0556A}"/>
                </a:ext>
              </a:extLst>
            </p:cNvPr>
            <p:cNvSpPr txBox="1"/>
            <p:nvPr/>
          </p:nvSpPr>
          <p:spPr>
            <a:xfrm>
              <a:off x="1233137" y="4616647"/>
              <a:ext cx="26788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CALMA</a:t>
              </a:r>
            </a:p>
          </p:txBody>
        </p:sp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27AB343D-2FEE-4871-982B-CB54AF081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3784" y="5705755"/>
              <a:ext cx="1857536" cy="2280773"/>
            </a:xfrm>
            <a:prstGeom prst="rect">
              <a:avLst/>
            </a:prstGeom>
          </p:spPr>
        </p:pic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1311788B-4121-422A-87E6-092A759B6FAB}"/>
              </a:ext>
            </a:extLst>
          </p:cNvPr>
          <p:cNvGrpSpPr/>
          <p:nvPr/>
        </p:nvGrpSpPr>
        <p:grpSpPr>
          <a:xfrm>
            <a:off x="693634" y="8571817"/>
            <a:ext cx="3611391" cy="3924985"/>
            <a:chOff x="693634" y="8571817"/>
            <a:chExt cx="3611391" cy="3924985"/>
          </a:xfrm>
        </p:grpSpPr>
        <p:sp>
          <p:nvSpPr>
            <p:cNvPr id="26" name="Rectángulo: esquinas redondeadas 25">
              <a:extLst>
                <a:ext uri="{FF2B5EF4-FFF2-40B4-BE49-F238E27FC236}">
                  <a16:creationId xmlns:a16="http://schemas.microsoft.com/office/drawing/2014/main" id="{ECC4CC54-C9AB-4818-81E2-3244B2F69677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66276808-D0D1-49A0-8186-ED60C75AE01C}"/>
                </a:ext>
              </a:extLst>
            </p:cNvPr>
            <p:cNvSpPr txBox="1"/>
            <p:nvPr/>
          </p:nvSpPr>
          <p:spPr>
            <a:xfrm>
              <a:off x="1420782" y="8707410"/>
              <a:ext cx="2616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ASCO</a:t>
              </a:r>
            </a:p>
          </p:txBody>
        </p:sp>
        <p:pic>
          <p:nvPicPr>
            <p:cNvPr id="28" name="Imagen 27">
              <a:extLst>
                <a:ext uri="{FF2B5EF4-FFF2-40B4-BE49-F238E27FC236}">
                  <a16:creationId xmlns:a16="http://schemas.microsoft.com/office/drawing/2014/main" id="{3880207D-BBDA-4819-9EBB-64D743F47FB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4038" y="9891996"/>
              <a:ext cx="1710579" cy="2280773"/>
            </a:xfrm>
            <a:prstGeom prst="rect">
              <a:avLst/>
            </a:prstGeom>
          </p:spPr>
        </p:pic>
      </p:grpSp>
      <p:grpSp>
        <p:nvGrpSpPr>
          <p:cNvPr id="29" name="Grupo 28">
            <a:extLst>
              <a:ext uri="{FF2B5EF4-FFF2-40B4-BE49-F238E27FC236}">
                <a16:creationId xmlns:a16="http://schemas.microsoft.com/office/drawing/2014/main" id="{49FFB94B-A0EB-4F05-B681-41B977A16381}"/>
              </a:ext>
            </a:extLst>
          </p:cNvPr>
          <p:cNvGrpSpPr/>
          <p:nvPr/>
        </p:nvGrpSpPr>
        <p:grpSpPr>
          <a:xfrm>
            <a:off x="5322711" y="136557"/>
            <a:ext cx="3955716" cy="4033643"/>
            <a:chOff x="751112" y="136558"/>
            <a:chExt cx="3849157" cy="3924985"/>
          </a:xfrm>
        </p:grpSpPr>
        <p:sp>
          <p:nvSpPr>
            <p:cNvPr id="33" name="Rectángulo: esquinas redondeadas 32">
              <a:extLst>
                <a:ext uri="{FF2B5EF4-FFF2-40B4-BE49-F238E27FC236}">
                  <a16:creationId xmlns:a16="http://schemas.microsoft.com/office/drawing/2014/main" id="{DF4D4334-907E-40DD-83D4-B3312A57A4AC}"/>
                </a:ext>
              </a:extLst>
            </p:cNvPr>
            <p:cNvSpPr/>
            <p:nvPr/>
          </p:nvSpPr>
          <p:spPr>
            <a:xfrm>
              <a:off x="751112" y="136558"/>
              <a:ext cx="3701144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4" name="CuadroTexto 33">
              <a:extLst>
                <a:ext uri="{FF2B5EF4-FFF2-40B4-BE49-F238E27FC236}">
                  <a16:creationId xmlns:a16="http://schemas.microsoft.com/office/drawing/2014/main" id="{E7C74E25-207C-424B-816A-4ABBAB4EE0FA}"/>
                </a:ext>
              </a:extLst>
            </p:cNvPr>
            <p:cNvSpPr txBox="1"/>
            <p:nvPr/>
          </p:nvSpPr>
          <p:spPr>
            <a:xfrm>
              <a:off x="1918945" y="304798"/>
              <a:ext cx="268132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600" dirty="0">
                  <a:latin typeface="Zoombieland" pitchFamily="2" charset="0"/>
                </a:rPr>
                <a:t>IRA</a:t>
              </a:r>
            </a:p>
          </p:txBody>
        </p:sp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8CD2EC1A-DAE4-4B94-B5F3-F7F9CDA5B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21567" y="1142851"/>
              <a:ext cx="2290399" cy="2664930"/>
            </a:xfrm>
            <a:prstGeom prst="rect">
              <a:avLst/>
            </a:prstGeom>
          </p:spPr>
        </p:pic>
      </p:grpSp>
      <p:grpSp>
        <p:nvGrpSpPr>
          <p:cNvPr id="36" name="Grupo 35">
            <a:extLst>
              <a:ext uri="{FF2B5EF4-FFF2-40B4-BE49-F238E27FC236}">
                <a16:creationId xmlns:a16="http://schemas.microsoft.com/office/drawing/2014/main" id="{0D0645EA-A26D-4168-800E-C287A874003D}"/>
              </a:ext>
            </a:extLst>
          </p:cNvPr>
          <p:cNvGrpSpPr/>
          <p:nvPr/>
        </p:nvGrpSpPr>
        <p:grpSpPr>
          <a:xfrm>
            <a:off x="5322711" y="4438307"/>
            <a:ext cx="3697702" cy="3924985"/>
            <a:chOff x="723702" y="4385576"/>
            <a:chExt cx="3697702" cy="3924985"/>
          </a:xfrm>
        </p:grpSpPr>
        <p:sp>
          <p:nvSpPr>
            <p:cNvPr id="37" name="Rectángulo: esquinas redondeadas 36">
              <a:extLst>
                <a:ext uri="{FF2B5EF4-FFF2-40B4-BE49-F238E27FC236}">
                  <a16:creationId xmlns:a16="http://schemas.microsoft.com/office/drawing/2014/main" id="{7F4BB8E8-FFCC-4D02-B809-4548FCD54E17}"/>
                </a:ext>
              </a:extLst>
            </p:cNvPr>
            <p:cNvSpPr/>
            <p:nvPr/>
          </p:nvSpPr>
          <p:spPr>
            <a:xfrm>
              <a:off x="723702" y="4385576"/>
              <a:ext cx="3697702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C7B3918-BDB0-437A-884F-9C5D2BC0E656}"/>
                </a:ext>
              </a:extLst>
            </p:cNvPr>
            <p:cNvSpPr txBox="1"/>
            <p:nvPr/>
          </p:nvSpPr>
          <p:spPr>
            <a:xfrm>
              <a:off x="1233137" y="4616647"/>
              <a:ext cx="267883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CALMA</a:t>
              </a:r>
            </a:p>
          </p:txBody>
        </p:sp>
        <p:pic>
          <p:nvPicPr>
            <p:cNvPr id="39" name="Imagen 38">
              <a:extLst>
                <a:ext uri="{FF2B5EF4-FFF2-40B4-BE49-F238E27FC236}">
                  <a16:creationId xmlns:a16="http://schemas.microsoft.com/office/drawing/2014/main" id="{B042F657-F3E4-402D-9FFF-EDC2F2653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3784" y="5705755"/>
              <a:ext cx="1857536" cy="2280773"/>
            </a:xfrm>
            <a:prstGeom prst="rect">
              <a:avLst/>
            </a:prstGeom>
          </p:spPr>
        </p:pic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6CEDAC5B-D603-4B20-A09E-B5470175D563}"/>
              </a:ext>
            </a:extLst>
          </p:cNvPr>
          <p:cNvGrpSpPr/>
          <p:nvPr/>
        </p:nvGrpSpPr>
        <p:grpSpPr>
          <a:xfrm>
            <a:off x="5355382" y="8631399"/>
            <a:ext cx="3611391" cy="3924985"/>
            <a:chOff x="693634" y="8571817"/>
            <a:chExt cx="3611391" cy="3924985"/>
          </a:xfrm>
        </p:grpSpPr>
        <p:sp>
          <p:nvSpPr>
            <p:cNvPr id="41" name="Rectángulo: esquinas redondeadas 40">
              <a:extLst>
                <a:ext uri="{FF2B5EF4-FFF2-40B4-BE49-F238E27FC236}">
                  <a16:creationId xmlns:a16="http://schemas.microsoft.com/office/drawing/2014/main" id="{E3B44F8C-1382-4BB4-B617-F21F96F6DB95}"/>
                </a:ext>
              </a:extLst>
            </p:cNvPr>
            <p:cNvSpPr/>
            <p:nvPr/>
          </p:nvSpPr>
          <p:spPr>
            <a:xfrm>
              <a:off x="693634" y="8571817"/>
              <a:ext cx="3611391" cy="3924985"/>
            </a:xfrm>
            <a:prstGeom prst="roundRect">
              <a:avLst/>
            </a:prstGeom>
            <a:solidFill>
              <a:schemeClr val="bg1"/>
            </a:solidFill>
            <a:ln w="1016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6F9887C8-5334-48B7-A272-92C66F44932A}"/>
                </a:ext>
              </a:extLst>
            </p:cNvPr>
            <p:cNvSpPr txBox="1"/>
            <p:nvPr/>
          </p:nvSpPr>
          <p:spPr>
            <a:xfrm>
              <a:off x="1420782" y="8707410"/>
              <a:ext cx="26163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6000" dirty="0">
                  <a:latin typeface="Zoombieland" pitchFamily="2" charset="0"/>
                </a:rPr>
                <a:t>ASCO</a:t>
              </a:r>
            </a:p>
          </p:txBody>
        </p:sp>
        <p:pic>
          <p:nvPicPr>
            <p:cNvPr id="43" name="Imagen 42">
              <a:extLst>
                <a:ext uri="{FF2B5EF4-FFF2-40B4-BE49-F238E27FC236}">
                  <a16:creationId xmlns:a16="http://schemas.microsoft.com/office/drawing/2014/main" id="{A181CFD0-028A-44D5-A0FF-F0529B75B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644038" y="9891996"/>
              <a:ext cx="1710579" cy="22807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2046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12</Words>
  <Application>Microsoft Office PowerPoint</Application>
  <PresentationFormat>Papel A3 (297 x 420 mm)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Zoombieland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casas</dc:creator>
  <cp:lastModifiedBy>elena casas</cp:lastModifiedBy>
  <cp:revision>3</cp:revision>
  <dcterms:created xsi:type="dcterms:W3CDTF">2020-10-21T17:25:11Z</dcterms:created>
  <dcterms:modified xsi:type="dcterms:W3CDTF">2020-10-21T17:47:43Z</dcterms:modified>
</cp:coreProperties>
</file>