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801600" cy="9601200" type="A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50" d="100"/>
          <a:sy n="50" d="100"/>
        </p:scale>
        <p:origin x="132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2B674-155E-4983-912D-768A01EA3EE8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C57BD-BE67-4EA2-9A3A-D3CE704728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8407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BC57BD-BE67-4EA2-9A3A-D3CE7047284A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9939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E106-57A7-439D-97A7-3768B541F286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EC5F-88FA-4A8D-BD26-5B43B03297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31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E106-57A7-439D-97A7-3768B541F286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EC5F-88FA-4A8D-BD26-5B43B03297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1921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E106-57A7-439D-97A7-3768B541F286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EC5F-88FA-4A8D-BD26-5B43B03297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712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E106-57A7-439D-97A7-3768B541F286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EC5F-88FA-4A8D-BD26-5B43B03297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567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E106-57A7-439D-97A7-3768B541F286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EC5F-88FA-4A8D-BD26-5B43B03297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497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E106-57A7-439D-97A7-3768B541F286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EC5F-88FA-4A8D-BD26-5B43B03297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612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E106-57A7-439D-97A7-3768B541F286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EC5F-88FA-4A8D-BD26-5B43B03297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290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E106-57A7-439D-97A7-3768B541F286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EC5F-88FA-4A8D-BD26-5B43B03297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278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E106-57A7-439D-97A7-3768B541F286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EC5F-88FA-4A8D-BD26-5B43B03297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395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E106-57A7-439D-97A7-3768B541F286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EC5F-88FA-4A8D-BD26-5B43B03297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677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E106-57A7-439D-97A7-3768B541F286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EC5F-88FA-4A8D-BD26-5B43B03297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2444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AE106-57A7-439D-97A7-3768B541F286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DEC5F-88FA-4A8D-BD26-5B43B03297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057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ALMA">
            <a:extLst>
              <a:ext uri="{FF2B5EF4-FFF2-40B4-BE49-F238E27FC236}">
                <a16:creationId xmlns:a16="http://schemas.microsoft.com/office/drawing/2014/main" id="{261AC965-F941-49FE-BEF6-8A92AAF3678E}"/>
              </a:ext>
            </a:extLst>
          </p:cNvPr>
          <p:cNvGrpSpPr/>
          <p:nvPr/>
        </p:nvGrpSpPr>
        <p:grpSpPr>
          <a:xfrm>
            <a:off x="434141" y="301257"/>
            <a:ext cx="2491939" cy="2292357"/>
            <a:chOff x="723702" y="4385576"/>
            <a:chExt cx="3697702" cy="3924985"/>
          </a:xfrm>
        </p:grpSpPr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id="{A16ACD37-F72B-4556-B7EF-59CD9DB65164}"/>
                </a:ext>
              </a:extLst>
            </p:cNvPr>
            <p:cNvSpPr/>
            <p:nvPr/>
          </p:nvSpPr>
          <p:spPr>
            <a:xfrm>
              <a:off x="723702" y="4385576"/>
              <a:ext cx="3697702" cy="3924985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054E692B-78C3-4586-935B-0E00FA9B08A1}"/>
                </a:ext>
              </a:extLst>
            </p:cNvPr>
            <p:cNvSpPr txBox="1"/>
            <p:nvPr/>
          </p:nvSpPr>
          <p:spPr>
            <a:xfrm>
              <a:off x="1233137" y="4616647"/>
              <a:ext cx="2678830" cy="12120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000" dirty="0">
                  <a:latin typeface="Zoombieland" pitchFamily="2" charset="0"/>
                </a:rPr>
                <a:t>CALMA</a:t>
              </a:r>
            </a:p>
          </p:txBody>
        </p:sp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3699341B-A251-44A3-B486-5C607ACE46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643784" y="5705755"/>
              <a:ext cx="1857536" cy="2280773"/>
            </a:xfrm>
            <a:prstGeom prst="rect">
              <a:avLst/>
            </a:prstGeom>
          </p:spPr>
        </p:pic>
      </p:grpSp>
      <p:grpSp>
        <p:nvGrpSpPr>
          <p:cNvPr id="8" name="ASCO">
            <a:extLst>
              <a:ext uri="{FF2B5EF4-FFF2-40B4-BE49-F238E27FC236}">
                <a16:creationId xmlns:a16="http://schemas.microsoft.com/office/drawing/2014/main" id="{226751E1-EDDE-4E17-BF6B-D10F85DEB8CB}"/>
              </a:ext>
            </a:extLst>
          </p:cNvPr>
          <p:cNvGrpSpPr/>
          <p:nvPr/>
        </p:nvGrpSpPr>
        <p:grpSpPr>
          <a:xfrm>
            <a:off x="3269396" y="301256"/>
            <a:ext cx="2491939" cy="2292357"/>
            <a:chOff x="693634" y="8571817"/>
            <a:chExt cx="3611391" cy="3924985"/>
          </a:xfrm>
        </p:grpSpPr>
        <p:sp>
          <p:nvSpPr>
            <p:cNvPr id="9" name="Rectángulo: esquinas redondeadas 8">
              <a:extLst>
                <a:ext uri="{FF2B5EF4-FFF2-40B4-BE49-F238E27FC236}">
                  <a16:creationId xmlns:a16="http://schemas.microsoft.com/office/drawing/2014/main" id="{5D705E12-D318-4351-8BF2-A9C1C6F04BF5}"/>
                </a:ext>
              </a:extLst>
            </p:cNvPr>
            <p:cNvSpPr/>
            <p:nvPr/>
          </p:nvSpPr>
          <p:spPr>
            <a:xfrm>
              <a:off x="693634" y="8571817"/>
              <a:ext cx="3611391" cy="3924985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2AEADF22-3458-4701-9C2D-9B51E3B97CF1}"/>
                </a:ext>
              </a:extLst>
            </p:cNvPr>
            <p:cNvSpPr txBox="1"/>
            <p:nvPr/>
          </p:nvSpPr>
          <p:spPr>
            <a:xfrm>
              <a:off x="1420782" y="8707410"/>
              <a:ext cx="2616301" cy="1422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800" dirty="0">
                  <a:latin typeface="Zoombieland" pitchFamily="2" charset="0"/>
                </a:rPr>
                <a:t>ASCO</a:t>
              </a:r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C41C80C3-C173-4AC7-8349-44C0B4CA6CD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644038" y="9891996"/>
              <a:ext cx="1710579" cy="2280773"/>
            </a:xfrm>
            <a:prstGeom prst="rect">
              <a:avLst/>
            </a:prstGeom>
          </p:spPr>
        </p:pic>
      </p:grpSp>
      <p:grpSp>
        <p:nvGrpSpPr>
          <p:cNvPr id="20" name="IRA">
            <a:extLst>
              <a:ext uri="{FF2B5EF4-FFF2-40B4-BE49-F238E27FC236}">
                <a16:creationId xmlns:a16="http://schemas.microsoft.com/office/drawing/2014/main" id="{5F13C333-40D1-49DD-B109-2054A6D4FEAD}"/>
              </a:ext>
            </a:extLst>
          </p:cNvPr>
          <p:cNvGrpSpPr/>
          <p:nvPr/>
        </p:nvGrpSpPr>
        <p:grpSpPr>
          <a:xfrm>
            <a:off x="6104651" y="301256"/>
            <a:ext cx="2491938" cy="2292357"/>
            <a:chOff x="751112" y="136558"/>
            <a:chExt cx="3849157" cy="3924985"/>
          </a:xfrm>
        </p:grpSpPr>
        <p:sp>
          <p:nvSpPr>
            <p:cNvPr id="21" name="Rectángulo: esquinas redondeadas 20">
              <a:extLst>
                <a:ext uri="{FF2B5EF4-FFF2-40B4-BE49-F238E27FC236}">
                  <a16:creationId xmlns:a16="http://schemas.microsoft.com/office/drawing/2014/main" id="{B7363F5C-03C7-4723-85AC-16CA3C399A8E}"/>
                </a:ext>
              </a:extLst>
            </p:cNvPr>
            <p:cNvSpPr/>
            <p:nvPr/>
          </p:nvSpPr>
          <p:spPr>
            <a:xfrm>
              <a:off x="751112" y="136558"/>
              <a:ext cx="3701144" cy="3924985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3B158596-BC9E-4A0D-ABF9-1DDA53902AF8}"/>
                </a:ext>
              </a:extLst>
            </p:cNvPr>
            <p:cNvSpPr txBox="1"/>
            <p:nvPr/>
          </p:nvSpPr>
          <p:spPr>
            <a:xfrm>
              <a:off x="1918945" y="304798"/>
              <a:ext cx="2681324" cy="1422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800" dirty="0">
                  <a:latin typeface="Zoombieland" pitchFamily="2" charset="0"/>
                </a:rPr>
                <a:t>IRA</a:t>
              </a:r>
            </a:p>
          </p:txBody>
        </p:sp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21A15335-CE30-48CE-A739-2479D182404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621568" y="1494573"/>
              <a:ext cx="1988108" cy="2313208"/>
            </a:xfrm>
            <a:prstGeom prst="rect">
              <a:avLst/>
            </a:prstGeom>
          </p:spPr>
        </p:pic>
      </p:grpSp>
      <p:grpSp>
        <p:nvGrpSpPr>
          <p:cNvPr id="28" name="CALMA 1">
            <a:extLst>
              <a:ext uri="{FF2B5EF4-FFF2-40B4-BE49-F238E27FC236}">
                <a16:creationId xmlns:a16="http://schemas.microsoft.com/office/drawing/2014/main" id="{8C546286-A5F0-498B-9A91-7718B8015B47}"/>
              </a:ext>
            </a:extLst>
          </p:cNvPr>
          <p:cNvGrpSpPr/>
          <p:nvPr/>
        </p:nvGrpSpPr>
        <p:grpSpPr>
          <a:xfrm>
            <a:off x="9098337" y="372592"/>
            <a:ext cx="2491939" cy="2292357"/>
            <a:chOff x="723702" y="4385576"/>
            <a:chExt cx="3697702" cy="3924985"/>
          </a:xfrm>
        </p:grpSpPr>
        <p:sp>
          <p:nvSpPr>
            <p:cNvPr id="29" name="Rectángulo: esquinas redondeadas 28">
              <a:extLst>
                <a:ext uri="{FF2B5EF4-FFF2-40B4-BE49-F238E27FC236}">
                  <a16:creationId xmlns:a16="http://schemas.microsoft.com/office/drawing/2014/main" id="{E4C55B29-D971-4A53-8170-6C1C7824C6D4}"/>
                </a:ext>
              </a:extLst>
            </p:cNvPr>
            <p:cNvSpPr/>
            <p:nvPr/>
          </p:nvSpPr>
          <p:spPr>
            <a:xfrm>
              <a:off x="723702" y="4385576"/>
              <a:ext cx="3697702" cy="3924985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0" name="CuadroTexto 29">
              <a:extLst>
                <a:ext uri="{FF2B5EF4-FFF2-40B4-BE49-F238E27FC236}">
                  <a16:creationId xmlns:a16="http://schemas.microsoft.com/office/drawing/2014/main" id="{8561330C-9E75-48B8-A492-B215C0D01909}"/>
                </a:ext>
              </a:extLst>
            </p:cNvPr>
            <p:cNvSpPr txBox="1"/>
            <p:nvPr/>
          </p:nvSpPr>
          <p:spPr>
            <a:xfrm>
              <a:off x="1233137" y="4616647"/>
              <a:ext cx="2678830" cy="12120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000" dirty="0">
                  <a:latin typeface="Zoombieland" pitchFamily="2" charset="0"/>
                </a:rPr>
                <a:t>CALMA</a:t>
              </a:r>
            </a:p>
          </p:txBody>
        </p:sp>
        <p:pic>
          <p:nvPicPr>
            <p:cNvPr id="31" name="Imagen 30">
              <a:extLst>
                <a:ext uri="{FF2B5EF4-FFF2-40B4-BE49-F238E27FC236}">
                  <a16:creationId xmlns:a16="http://schemas.microsoft.com/office/drawing/2014/main" id="{8AEB5B93-5609-47CE-9F7D-3D313BEB61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643784" y="5705755"/>
              <a:ext cx="1857536" cy="2280773"/>
            </a:xfrm>
            <a:prstGeom prst="rect">
              <a:avLst/>
            </a:prstGeom>
          </p:spPr>
        </p:pic>
      </p:grpSp>
      <p:grpSp>
        <p:nvGrpSpPr>
          <p:cNvPr id="32" name="ASCO">
            <a:extLst>
              <a:ext uri="{FF2B5EF4-FFF2-40B4-BE49-F238E27FC236}">
                <a16:creationId xmlns:a16="http://schemas.microsoft.com/office/drawing/2014/main" id="{C58DC5FC-9D82-42FE-BF80-3815916B7EC3}"/>
              </a:ext>
            </a:extLst>
          </p:cNvPr>
          <p:cNvGrpSpPr/>
          <p:nvPr/>
        </p:nvGrpSpPr>
        <p:grpSpPr>
          <a:xfrm>
            <a:off x="6030017" y="3140284"/>
            <a:ext cx="2491939" cy="2292357"/>
            <a:chOff x="693634" y="8571817"/>
            <a:chExt cx="3611391" cy="3924985"/>
          </a:xfrm>
        </p:grpSpPr>
        <p:sp>
          <p:nvSpPr>
            <p:cNvPr id="33" name="Rectángulo: esquinas redondeadas 32">
              <a:extLst>
                <a:ext uri="{FF2B5EF4-FFF2-40B4-BE49-F238E27FC236}">
                  <a16:creationId xmlns:a16="http://schemas.microsoft.com/office/drawing/2014/main" id="{2F48E83F-9225-44DF-8973-8F82BAA4B864}"/>
                </a:ext>
              </a:extLst>
            </p:cNvPr>
            <p:cNvSpPr/>
            <p:nvPr/>
          </p:nvSpPr>
          <p:spPr>
            <a:xfrm>
              <a:off x="693634" y="8571817"/>
              <a:ext cx="3611391" cy="3924985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4" name="CuadroTexto 33">
              <a:extLst>
                <a:ext uri="{FF2B5EF4-FFF2-40B4-BE49-F238E27FC236}">
                  <a16:creationId xmlns:a16="http://schemas.microsoft.com/office/drawing/2014/main" id="{C1AC5CC3-3CF2-44F5-BA05-3D8E63293931}"/>
                </a:ext>
              </a:extLst>
            </p:cNvPr>
            <p:cNvSpPr txBox="1"/>
            <p:nvPr/>
          </p:nvSpPr>
          <p:spPr>
            <a:xfrm>
              <a:off x="1420782" y="8707410"/>
              <a:ext cx="2616301" cy="1422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800" dirty="0">
                  <a:latin typeface="Zoombieland" pitchFamily="2" charset="0"/>
                </a:rPr>
                <a:t>ASCO</a:t>
              </a:r>
            </a:p>
          </p:txBody>
        </p:sp>
        <p:pic>
          <p:nvPicPr>
            <p:cNvPr id="35" name="Imagen 34">
              <a:extLst>
                <a:ext uri="{FF2B5EF4-FFF2-40B4-BE49-F238E27FC236}">
                  <a16:creationId xmlns:a16="http://schemas.microsoft.com/office/drawing/2014/main" id="{5A64ED9A-71A2-436B-9C8F-E0380FFF06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644038" y="9891996"/>
              <a:ext cx="1710579" cy="2280773"/>
            </a:xfrm>
            <a:prstGeom prst="rect">
              <a:avLst/>
            </a:prstGeom>
          </p:spPr>
        </p:pic>
      </p:grpSp>
      <p:grpSp>
        <p:nvGrpSpPr>
          <p:cNvPr id="36" name="IRA 1">
            <a:extLst>
              <a:ext uri="{FF2B5EF4-FFF2-40B4-BE49-F238E27FC236}">
                <a16:creationId xmlns:a16="http://schemas.microsoft.com/office/drawing/2014/main" id="{FECCB866-1D44-46AC-8ABE-BC62823D84DF}"/>
              </a:ext>
            </a:extLst>
          </p:cNvPr>
          <p:cNvGrpSpPr/>
          <p:nvPr/>
        </p:nvGrpSpPr>
        <p:grpSpPr>
          <a:xfrm>
            <a:off x="9145670" y="5897381"/>
            <a:ext cx="2491938" cy="2292357"/>
            <a:chOff x="751112" y="136558"/>
            <a:chExt cx="3849157" cy="3924985"/>
          </a:xfrm>
        </p:grpSpPr>
        <p:sp>
          <p:nvSpPr>
            <p:cNvPr id="37" name="Rectángulo: esquinas redondeadas 36">
              <a:extLst>
                <a:ext uri="{FF2B5EF4-FFF2-40B4-BE49-F238E27FC236}">
                  <a16:creationId xmlns:a16="http://schemas.microsoft.com/office/drawing/2014/main" id="{E7875458-9316-4D81-826E-CF2CA53C0F97}"/>
                </a:ext>
              </a:extLst>
            </p:cNvPr>
            <p:cNvSpPr/>
            <p:nvPr/>
          </p:nvSpPr>
          <p:spPr>
            <a:xfrm>
              <a:off x="751112" y="136558"/>
              <a:ext cx="3701144" cy="3924985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817BD5AD-ACC8-4A45-B7FC-4C1010308C21}"/>
                </a:ext>
              </a:extLst>
            </p:cNvPr>
            <p:cNvSpPr txBox="1"/>
            <p:nvPr/>
          </p:nvSpPr>
          <p:spPr>
            <a:xfrm>
              <a:off x="1918945" y="304798"/>
              <a:ext cx="2681324" cy="1422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800" dirty="0">
                  <a:latin typeface="Zoombieland" pitchFamily="2" charset="0"/>
                </a:rPr>
                <a:t>IRA</a:t>
              </a:r>
            </a:p>
          </p:txBody>
        </p:sp>
        <p:pic>
          <p:nvPicPr>
            <p:cNvPr id="39" name="Imagen 38">
              <a:extLst>
                <a:ext uri="{FF2B5EF4-FFF2-40B4-BE49-F238E27FC236}">
                  <a16:creationId xmlns:a16="http://schemas.microsoft.com/office/drawing/2014/main" id="{78DCB6AC-2F82-4440-A5C4-2C90C153CC0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621568" y="1494573"/>
              <a:ext cx="1988108" cy="2313208"/>
            </a:xfrm>
            <a:prstGeom prst="rect">
              <a:avLst/>
            </a:prstGeom>
          </p:spPr>
        </p:pic>
      </p:grpSp>
      <p:grpSp>
        <p:nvGrpSpPr>
          <p:cNvPr id="40" name="ALEGRIA">
            <a:extLst>
              <a:ext uri="{FF2B5EF4-FFF2-40B4-BE49-F238E27FC236}">
                <a16:creationId xmlns:a16="http://schemas.microsoft.com/office/drawing/2014/main" id="{8D7E442D-BC0F-440F-8616-9F08B8768F8A}"/>
              </a:ext>
            </a:extLst>
          </p:cNvPr>
          <p:cNvGrpSpPr/>
          <p:nvPr/>
        </p:nvGrpSpPr>
        <p:grpSpPr>
          <a:xfrm>
            <a:off x="463520" y="3106588"/>
            <a:ext cx="2433177" cy="2304784"/>
            <a:chOff x="653143" y="304799"/>
            <a:chExt cx="3886200" cy="4223657"/>
          </a:xfrm>
        </p:grpSpPr>
        <p:sp>
          <p:nvSpPr>
            <p:cNvPr id="41" name="Rectángulo: esquinas redondeadas 40">
              <a:extLst>
                <a:ext uri="{FF2B5EF4-FFF2-40B4-BE49-F238E27FC236}">
                  <a16:creationId xmlns:a16="http://schemas.microsoft.com/office/drawing/2014/main" id="{8B9F9143-6BB2-45A5-AADA-AD06939A391C}"/>
                </a:ext>
              </a:extLst>
            </p:cNvPr>
            <p:cNvSpPr/>
            <p:nvPr/>
          </p:nvSpPr>
          <p:spPr>
            <a:xfrm>
              <a:off x="653143" y="304799"/>
              <a:ext cx="3886200" cy="4223657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2" name="CuadroTexto 41">
              <a:extLst>
                <a:ext uri="{FF2B5EF4-FFF2-40B4-BE49-F238E27FC236}">
                  <a16:creationId xmlns:a16="http://schemas.microsoft.com/office/drawing/2014/main" id="{DFAE590A-AB1F-4A70-A158-F0754C10CC4F}"/>
                </a:ext>
              </a:extLst>
            </p:cNvPr>
            <p:cNvSpPr txBox="1"/>
            <p:nvPr/>
          </p:nvSpPr>
          <p:spPr>
            <a:xfrm>
              <a:off x="1188548" y="553454"/>
              <a:ext cx="3350795" cy="1184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latin typeface="Zoombieland" pitchFamily="2" charset="0"/>
                </a:rPr>
                <a:t>ALEGRIA</a:t>
              </a:r>
            </a:p>
          </p:txBody>
        </p:sp>
        <p:pic>
          <p:nvPicPr>
            <p:cNvPr id="43" name="Imagen 42">
              <a:extLst>
                <a:ext uri="{FF2B5EF4-FFF2-40B4-BE49-F238E27FC236}">
                  <a16:creationId xmlns:a16="http://schemas.microsoft.com/office/drawing/2014/main" id="{EA96C5A2-61F1-437A-AD69-044FEDA9977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6294" y="1725437"/>
              <a:ext cx="2479895" cy="2454329"/>
            </a:xfrm>
            <a:prstGeom prst="rect">
              <a:avLst/>
            </a:prstGeom>
          </p:spPr>
        </p:pic>
      </p:grpSp>
      <p:grpSp>
        <p:nvGrpSpPr>
          <p:cNvPr id="44" name="ENFADO">
            <a:extLst>
              <a:ext uri="{FF2B5EF4-FFF2-40B4-BE49-F238E27FC236}">
                <a16:creationId xmlns:a16="http://schemas.microsoft.com/office/drawing/2014/main" id="{88384B51-7D5A-4B2C-85D2-EA87A5B21A5B}"/>
              </a:ext>
            </a:extLst>
          </p:cNvPr>
          <p:cNvGrpSpPr/>
          <p:nvPr/>
        </p:nvGrpSpPr>
        <p:grpSpPr>
          <a:xfrm>
            <a:off x="3255392" y="3096212"/>
            <a:ext cx="2491938" cy="2292357"/>
            <a:chOff x="653141" y="4911176"/>
            <a:chExt cx="3886200" cy="4223657"/>
          </a:xfrm>
        </p:grpSpPr>
        <p:sp>
          <p:nvSpPr>
            <p:cNvPr id="45" name="Rectángulo: esquinas redondeadas 44">
              <a:extLst>
                <a:ext uri="{FF2B5EF4-FFF2-40B4-BE49-F238E27FC236}">
                  <a16:creationId xmlns:a16="http://schemas.microsoft.com/office/drawing/2014/main" id="{E11F3EC2-FA15-4A04-BF8D-8E62B0A0C64C}"/>
                </a:ext>
              </a:extLst>
            </p:cNvPr>
            <p:cNvSpPr/>
            <p:nvPr/>
          </p:nvSpPr>
          <p:spPr>
            <a:xfrm>
              <a:off x="653141" y="4911176"/>
              <a:ext cx="3886200" cy="4223657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6" name="CuadroTexto 45">
              <a:extLst>
                <a:ext uri="{FF2B5EF4-FFF2-40B4-BE49-F238E27FC236}">
                  <a16:creationId xmlns:a16="http://schemas.microsoft.com/office/drawing/2014/main" id="{3C114C2B-682E-4265-B2E4-4B9A383CD24E}"/>
                </a:ext>
              </a:extLst>
            </p:cNvPr>
            <p:cNvSpPr txBox="1"/>
            <p:nvPr/>
          </p:nvSpPr>
          <p:spPr>
            <a:xfrm>
              <a:off x="1188545" y="5159830"/>
              <a:ext cx="3350796" cy="1417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400" dirty="0">
                  <a:latin typeface="Zoombieland" pitchFamily="2" charset="0"/>
                </a:rPr>
                <a:t>ENFADO</a:t>
              </a:r>
            </a:p>
          </p:txBody>
        </p:sp>
        <p:pic>
          <p:nvPicPr>
            <p:cNvPr id="47" name="Imagen 46">
              <a:extLst>
                <a:ext uri="{FF2B5EF4-FFF2-40B4-BE49-F238E27FC236}">
                  <a16:creationId xmlns:a16="http://schemas.microsoft.com/office/drawing/2014/main" id="{E13D6892-504A-4301-866A-AD2DC938FF7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549209" y="6331814"/>
              <a:ext cx="2094061" cy="2454329"/>
            </a:xfrm>
            <a:prstGeom prst="rect">
              <a:avLst/>
            </a:prstGeom>
          </p:spPr>
        </p:pic>
      </p:grpSp>
      <p:grpSp>
        <p:nvGrpSpPr>
          <p:cNvPr id="48" name="MIEDO">
            <a:extLst>
              <a:ext uri="{FF2B5EF4-FFF2-40B4-BE49-F238E27FC236}">
                <a16:creationId xmlns:a16="http://schemas.microsoft.com/office/drawing/2014/main" id="{07E58C8A-25F2-4DF9-8B47-563F372EFE72}"/>
              </a:ext>
            </a:extLst>
          </p:cNvPr>
          <p:cNvGrpSpPr/>
          <p:nvPr/>
        </p:nvGrpSpPr>
        <p:grpSpPr>
          <a:xfrm>
            <a:off x="440327" y="5825784"/>
            <a:ext cx="2491939" cy="2326734"/>
            <a:chOff x="693634" y="8571817"/>
            <a:chExt cx="3611391" cy="3924985"/>
          </a:xfrm>
        </p:grpSpPr>
        <p:sp>
          <p:nvSpPr>
            <p:cNvPr id="49" name="Rectángulo: esquinas redondeadas 48">
              <a:extLst>
                <a:ext uri="{FF2B5EF4-FFF2-40B4-BE49-F238E27FC236}">
                  <a16:creationId xmlns:a16="http://schemas.microsoft.com/office/drawing/2014/main" id="{EC0738F5-9287-44C5-AC2C-5F416A4336D1}"/>
                </a:ext>
              </a:extLst>
            </p:cNvPr>
            <p:cNvSpPr/>
            <p:nvPr/>
          </p:nvSpPr>
          <p:spPr>
            <a:xfrm>
              <a:off x="693634" y="8571817"/>
              <a:ext cx="3611391" cy="3924985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0" name="CuadroTexto 49">
              <a:extLst>
                <a:ext uri="{FF2B5EF4-FFF2-40B4-BE49-F238E27FC236}">
                  <a16:creationId xmlns:a16="http://schemas.microsoft.com/office/drawing/2014/main" id="{CCCE608F-BD89-4015-BA9E-5F02A21198BC}"/>
                </a:ext>
              </a:extLst>
            </p:cNvPr>
            <p:cNvSpPr txBox="1"/>
            <p:nvPr/>
          </p:nvSpPr>
          <p:spPr>
            <a:xfrm>
              <a:off x="1420782" y="8707410"/>
              <a:ext cx="2884243" cy="13774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800" dirty="0">
                  <a:latin typeface="Zoombieland" pitchFamily="2" charset="0"/>
                </a:rPr>
                <a:t>MIEDO</a:t>
              </a:r>
            </a:p>
          </p:txBody>
        </p:sp>
        <p:pic>
          <p:nvPicPr>
            <p:cNvPr id="51" name="Imagen 50">
              <a:extLst>
                <a:ext uri="{FF2B5EF4-FFF2-40B4-BE49-F238E27FC236}">
                  <a16:creationId xmlns:a16="http://schemas.microsoft.com/office/drawing/2014/main" id="{5E00CDFC-34EB-4513-AF35-11FA4ECE415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574537" y="9891996"/>
              <a:ext cx="1849581" cy="2280773"/>
            </a:xfrm>
            <a:prstGeom prst="rect">
              <a:avLst/>
            </a:prstGeom>
          </p:spPr>
        </p:pic>
      </p:grpSp>
      <p:grpSp>
        <p:nvGrpSpPr>
          <p:cNvPr id="52" name="ALEGRIA 1">
            <a:extLst>
              <a:ext uri="{FF2B5EF4-FFF2-40B4-BE49-F238E27FC236}">
                <a16:creationId xmlns:a16="http://schemas.microsoft.com/office/drawing/2014/main" id="{1C585C53-42DA-484D-8B51-3070948ABEAD}"/>
              </a:ext>
            </a:extLst>
          </p:cNvPr>
          <p:cNvGrpSpPr/>
          <p:nvPr/>
        </p:nvGrpSpPr>
        <p:grpSpPr>
          <a:xfrm>
            <a:off x="3288656" y="5869371"/>
            <a:ext cx="2433177" cy="2304784"/>
            <a:chOff x="653143" y="304799"/>
            <a:chExt cx="3886200" cy="4223657"/>
          </a:xfrm>
        </p:grpSpPr>
        <p:sp>
          <p:nvSpPr>
            <p:cNvPr id="53" name="Rectángulo: esquinas redondeadas 52">
              <a:extLst>
                <a:ext uri="{FF2B5EF4-FFF2-40B4-BE49-F238E27FC236}">
                  <a16:creationId xmlns:a16="http://schemas.microsoft.com/office/drawing/2014/main" id="{2EC31A99-21FA-448F-A504-C00E7758D9B2}"/>
                </a:ext>
              </a:extLst>
            </p:cNvPr>
            <p:cNvSpPr/>
            <p:nvPr/>
          </p:nvSpPr>
          <p:spPr>
            <a:xfrm>
              <a:off x="653143" y="304799"/>
              <a:ext cx="3886200" cy="4223657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4" name="CuadroTexto 53">
              <a:extLst>
                <a:ext uri="{FF2B5EF4-FFF2-40B4-BE49-F238E27FC236}">
                  <a16:creationId xmlns:a16="http://schemas.microsoft.com/office/drawing/2014/main" id="{D5C97836-3ECC-4F61-9E41-FB5C70F7BA58}"/>
                </a:ext>
              </a:extLst>
            </p:cNvPr>
            <p:cNvSpPr txBox="1"/>
            <p:nvPr/>
          </p:nvSpPr>
          <p:spPr>
            <a:xfrm>
              <a:off x="1188548" y="553454"/>
              <a:ext cx="3350795" cy="1184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latin typeface="Zoombieland" pitchFamily="2" charset="0"/>
                </a:rPr>
                <a:t>ALEGRIA</a:t>
              </a:r>
            </a:p>
          </p:txBody>
        </p:sp>
        <p:pic>
          <p:nvPicPr>
            <p:cNvPr id="55" name="Imagen 54">
              <a:extLst>
                <a:ext uri="{FF2B5EF4-FFF2-40B4-BE49-F238E27FC236}">
                  <a16:creationId xmlns:a16="http://schemas.microsoft.com/office/drawing/2014/main" id="{6CBB3C61-8A11-46FC-B777-4A50B5F0AE7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6294" y="1725437"/>
              <a:ext cx="2479895" cy="2454329"/>
            </a:xfrm>
            <a:prstGeom prst="rect">
              <a:avLst/>
            </a:prstGeom>
          </p:spPr>
        </p:pic>
      </p:grpSp>
      <p:grpSp>
        <p:nvGrpSpPr>
          <p:cNvPr id="56" name="ENFADO 1">
            <a:extLst>
              <a:ext uri="{FF2B5EF4-FFF2-40B4-BE49-F238E27FC236}">
                <a16:creationId xmlns:a16="http://schemas.microsoft.com/office/drawing/2014/main" id="{CE77B2BD-499D-4483-922B-AC19AA0072A0}"/>
              </a:ext>
            </a:extLst>
          </p:cNvPr>
          <p:cNvGrpSpPr/>
          <p:nvPr/>
        </p:nvGrpSpPr>
        <p:grpSpPr>
          <a:xfrm>
            <a:off x="9151578" y="3211781"/>
            <a:ext cx="2491938" cy="2292357"/>
            <a:chOff x="653141" y="4911176"/>
            <a:chExt cx="3886200" cy="4223657"/>
          </a:xfrm>
        </p:grpSpPr>
        <p:sp>
          <p:nvSpPr>
            <p:cNvPr id="57" name="Rectángulo: esquinas redondeadas 56">
              <a:extLst>
                <a:ext uri="{FF2B5EF4-FFF2-40B4-BE49-F238E27FC236}">
                  <a16:creationId xmlns:a16="http://schemas.microsoft.com/office/drawing/2014/main" id="{F78E562D-721E-4454-997C-0B2BCDE69E98}"/>
                </a:ext>
              </a:extLst>
            </p:cNvPr>
            <p:cNvSpPr/>
            <p:nvPr/>
          </p:nvSpPr>
          <p:spPr>
            <a:xfrm>
              <a:off x="653141" y="4911176"/>
              <a:ext cx="3886200" cy="4223657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C328BE7-C183-4EEB-B49B-7C47CBF1F7A0}"/>
                </a:ext>
              </a:extLst>
            </p:cNvPr>
            <p:cNvSpPr txBox="1"/>
            <p:nvPr/>
          </p:nvSpPr>
          <p:spPr>
            <a:xfrm>
              <a:off x="1188545" y="5159830"/>
              <a:ext cx="3350796" cy="1417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400" dirty="0">
                  <a:latin typeface="Zoombieland" pitchFamily="2" charset="0"/>
                </a:rPr>
                <a:t>ENFADO</a:t>
              </a:r>
            </a:p>
          </p:txBody>
        </p:sp>
        <p:pic>
          <p:nvPicPr>
            <p:cNvPr id="59" name="Imagen 58">
              <a:extLst>
                <a:ext uri="{FF2B5EF4-FFF2-40B4-BE49-F238E27FC236}">
                  <a16:creationId xmlns:a16="http://schemas.microsoft.com/office/drawing/2014/main" id="{6B4C8B0C-F893-4D40-92D8-6B4F8EB7D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549209" y="6331814"/>
              <a:ext cx="2094061" cy="2454329"/>
            </a:xfrm>
            <a:prstGeom prst="rect">
              <a:avLst/>
            </a:prstGeom>
          </p:spPr>
        </p:pic>
      </p:grpSp>
      <p:grpSp>
        <p:nvGrpSpPr>
          <p:cNvPr id="60" name="MIEDO 1">
            <a:extLst>
              <a:ext uri="{FF2B5EF4-FFF2-40B4-BE49-F238E27FC236}">
                <a16:creationId xmlns:a16="http://schemas.microsoft.com/office/drawing/2014/main" id="{71F67EFF-258A-4B3E-8FC7-28808A22B564}"/>
              </a:ext>
            </a:extLst>
          </p:cNvPr>
          <p:cNvGrpSpPr/>
          <p:nvPr/>
        </p:nvGrpSpPr>
        <p:grpSpPr>
          <a:xfrm>
            <a:off x="6045889" y="5891168"/>
            <a:ext cx="2491939" cy="2326734"/>
            <a:chOff x="693634" y="8571817"/>
            <a:chExt cx="3611391" cy="3924985"/>
          </a:xfrm>
        </p:grpSpPr>
        <p:sp>
          <p:nvSpPr>
            <p:cNvPr id="61" name="Rectángulo: esquinas redondeadas 60">
              <a:extLst>
                <a:ext uri="{FF2B5EF4-FFF2-40B4-BE49-F238E27FC236}">
                  <a16:creationId xmlns:a16="http://schemas.microsoft.com/office/drawing/2014/main" id="{255B1228-A67D-44A9-B76D-38756EA1A201}"/>
                </a:ext>
              </a:extLst>
            </p:cNvPr>
            <p:cNvSpPr/>
            <p:nvPr/>
          </p:nvSpPr>
          <p:spPr>
            <a:xfrm>
              <a:off x="693634" y="8571817"/>
              <a:ext cx="3611391" cy="3924985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2" name="CuadroTexto 61">
              <a:extLst>
                <a:ext uri="{FF2B5EF4-FFF2-40B4-BE49-F238E27FC236}">
                  <a16:creationId xmlns:a16="http://schemas.microsoft.com/office/drawing/2014/main" id="{2D525749-B9C6-4903-B2F4-24B2A07F3B62}"/>
                </a:ext>
              </a:extLst>
            </p:cNvPr>
            <p:cNvSpPr txBox="1"/>
            <p:nvPr/>
          </p:nvSpPr>
          <p:spPr>
            <a:xfrm>
              <a:off x="1420782" y="8707410"/>
              <a:ext cx="2884243" cy="13774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800" dirty="0">
                  <a:latin typeface="Zoombieland" pitchFamily="2" charset="0"/>
                </a:rPr>
                <a:t>MIEDO</a:t>
              </a:r>
            </a:p>
          </p:txBody>
        </p:sp>
        <p:pic>
          <p:nvPicPr>
            <p:cNvPr id="63" name="Imagen 62">
              <a:extLst>
                <a:ext uri="{FF2B5EF4-FFF2-40B4-BE49-F238E27FC236}">
                  <a16:creationId xmlns:a16="http://schemas.microsoft.com/office/drawing/2014/main" id="{BF167396-3E5F-4AD5-8985-9B84E8E1F8C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574537" y="9891996"/>
              <a:ext cx="1849581" cy="2280773"/>
            </a:xfrm>
            <a:prstGeom prst="rect">
              <a:avLst/>
            </a:prstGeom>
          </p:spPr>
        </p:pic>
      </p:grpSp>
      <p:sp>
        <p:nvSpPr>
          <p:cNvPr id="67" name="Flecha 1">
            <a:extLst>
              <a:ext uri="{FF2B5EF4-FFF2-40B4-BE49-F238E27FC236}">
                <a16:creationId xmlns:a16="http://schemas.microsoft.com/office/drawing/2014/main" id="{0FDD3730-AD4C-4B18-B139-C13167A9AF2F}"/>
              </a:ext>
            </a:extLst>
          </p:cNvPr>
          <p:cNvSpPr/>
          <p:nvPr/>
        </p:nvSpPr>
        <p:spPr>
          <a:xfrm>
            <a:off x="668775" y="1906451"/>
            <a:ext cx="384168" cy="465214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9" name="Flecha 5">
            <a:extLst>
              <a:ext uri="{FF2B5EF4-FFF2-40B4-BE49-F238E27FC236}">
                <a16:creationId xmlns:a16="http://schemas.microsoft.com/office/drawing/2014/main" id="{EF1D679C-5025-4CD9-8AE0-CE0D942DEA40}"/>
              </a:ext>
            </a:extLst>
          </p:cNvPr>
          <p:cNvSpPr/>
          <p:nvPr/>
        </p:nvSpPr>
        <p:spPr>
          <a:xfrm>
            <a:off x="657034" y="4708231"/>
            <a:ext cx="384168" cy="465214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1" name="Flecha 9">
            <a:extLst>
              <a:ext uri="{FF2B5EF4-FFF2-40B4-BE49-F238E27FC236}">
                <a16:creationId xmlns:a16="http://schemas.microsoft.com/office/drawing/2014/main" id="{04038FE2-01B2-4AD8-85B9-BF51211AEDD3}"/>
              </a:ext>
            </a:extLst>
          </p:cNvPr>
          <p:cNvSpPr/>
          <p:nvPr/>
        </p:nvSpPr>
        <p:spPr>
          <a:xfrm>
            <a:off x="585373" y="7456366"/>
            <a:ext cx="384168" cy="465214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3" name="Flecha 2">
            <a:extLst>
              <a:ext uri="{FF2B5EF4-FFF2-40B4-BE49-F238E27FC236}">
                <a16:creationId xmlns:a16="http://schemas.microsoft.com/office/drawing/2014/main" id="{E27DC17D-99E4-4B4C-AB5E-9882E7F05DA0}"/>
              </a:ext>
            </a:extLst>
          </p:cNvPr>
          <p:cNvSpPr/>
          <p:nvPr/>
        </p:nvSpPr>
        <p:spPr>
          <a:xfrm>
            <a:off x="3514273" y="1879272"/>
            <a:ext cx="384168" cy="465214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5" name="Flecha 6">
            <a:extLst>
              <a:ext uri="{FF2B5EF4-FFF2-40B4-BE49-F238E27FC236}">
                <a16:creationId xmlns:a16="http://schemas.microsoft.com/office/drawing/2014/main" id="{BB9B1D0C-B564-4368-88B2-054DD295E28C}"/>
              </a:ext>
            </a:extLst>
          </p:cNvPr>
          <p:cNvSpPr/>
          <p:nvPr/>
        </p:nvSpPr>
        <p:spPr>
          <a:xfrm>
            <a:off x="3575494" y="4677751"/>
            <a:ext cx="384168" cy="465214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7" name="Flecha 10">
            <a:extLst>
              <a:ext uri="{FF2B5EF4-FFF2-40B4-BE49-F238E27FC236}">
                <a16:creationId xmlns:a16="http://schemas.microsoft.com/office/drawing/2014/main" id="{D12C1FFD-B5EA-4B19-A45D-E82498644DBA}"/>
              </a:ext>
            </a:extLst>
          </p:cNvPr>
          <p:cNvSpPr/>
          <p:nvPr/>
        </p:nvSpPr>
        <p:spPr>
          <a:xfrm>
            <a:off x="3503833" y="7425886"/>
            <a:ext cx="384168" cy="465214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9" name="Flecha 3">
            <a:extLst>
              <a:ext uri="{FF2B5EF4-FFF2-40B4-BE49-F238E27FC236}">
                <a16:creationId xmlns:a16="http://schemas.microsoft.com/office/drawing/2014/main" id="{BC9C6531-F470-452E-BFEC-ACB513118741}"/>
              </a:ext>
            </a:extLst>
          </p:cNvPr>
          <p:cNvSpPr/>
          <p:nvPr/>
        </p:nvSpPr>
        <p:spPr>
          <a:xfrm>
            <a:off x="6346413" y="1869490"/>
            <a:ext cx="384168" cy="465214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1" name="Flecha 7">
            <a:extLst>
              <a:ext uri="{FF2B5EF4-FFF2-40B4-BE49-F238E27FC236}">
                <a16:creationId xmlns:a16="http://schemas.microsoft.com/office/drawing/2014/main" id="{2BE18686-C581-49FB-B461-08A559B8A569}"/>
              </a:ext>
            </a:extLst>
          </p:cNvPr>
          <p:cNvSpPr/>
          <p:nvPr/>
        </p:nvSpPr>
        <p:spPr>
          <a:xfrm>
            <a:off x="6269219" y="4665494"/>
            <a:ext cx="384168" cy="465214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3" name="Flecha 11">
            <a:extLst>
              <a:ext uri="{FF2B5EF4-FFF2-40B4-BE49-F238E27FC236}">
                <a16:creationId xmlns:a16="http://schemas.microsoft.com/office/drawing/2014/main" id="{9C36D9C7-EC10-4B95-ADE4-1FABF717CCDC}"/>
              </a:ext>
            </a:extLst>
          </p:cNvPr>
          <p:cNvSpPr/>
          <p:nvPr/>
        </p:nvSpPr>
        <p:spPr>
          <a:xfrm>
            <a:off x="6197558" y="7413629"/>
            <a:ext cx="384168" cy="465214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5" name="Flecha 4">
            <a:extLst>
              <a:ext uri="{FF2B5EF4-FFF2-40B4-BE49-F238E27FC236}">
                <a16:creationId xmlns:a16="http://schemas.microsoft.com/office/drawing/2014/main" id="{5764AD6E-E38E-4DAE-B369-124FBB8072AF}"/>
              </a:ext>
            </a:extLst>
          </p:cNvPr>
          <p:cNvSpPr/>
          <p:nvPr/>
        </p:nvSpPr>
        <p:spPr>
          <a:xfrm>
            <a:off x="9419578" y="1906451"/>
            <a:ext cx="384168" cy="465214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7" name="Flecha">
            <a:extLst>
              <a:ext uri="{FF2B5EF4-FFF2-40B4-BE49-F238E27FC236}">
                <a16:creationId xmlns:a16="http://schemas.microsoft.com/office/drawing/2014/main" id="{B9CBB708-A003-4002-BE52-7356C2609E96}"/>
              </a:ext>
            </a:extLst>
          </p:cNvPr>
          <p:cNvSpPr/>
          <p:nvPr/>
        </p:nvSpPr>
        <p:spPr>
          <a:xfrm>
            <a:off x="9342384" y="4702455"/>
            <a:ext cx="384168" cy="465214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89" name="Flecha 12">
            <a:extLst>
              <a:ext uri="{FF2B5EF4-FFF2-40B4-BE49-F238E27FC236}">
                <a16:creationId xmlns:a16="http://schemas.microsoft.com/office/drawing/2014/main" id="{52018EC6-1A66-4C4C-8499-6BA9C4479B48}"/>
              </a:ext>
            </a:extLst>
          </p:cNvPr>
          <p:cNvSpPr/>
          <p:nvPr/>
        </p:nvSpPr>
        <p:spPr>
          <a:xfrm>
            <a:off x="9270723" y="7450590"/>
            <a:ext cx="384168" cy="465214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pSp>
        <p:nvGrpSpPr>
          <p:cNvPr id="64" name="TAPA 1">
            <a:extLst>
              <a:ext uri="{FF2B5EF4-FFF2-40B4-BE49-F238E27FC236}">
                <a16:creationId xmlns:a16="http://schemas.microsoft.com/office/drawing/2014/main" id="{0C529166-FF84-449A-A603-BDCB5E5E4953}"/>
              </a:ext>
            </a:extLst>
          </p:cNvPr>
          <p:cNvGrpSpPr/>
          <p:nvPr/>
        </p:nvGrpSpPr>
        <p:grpSpPr>
          <a:xfrm>
            <a:off x="464571" y="301107"/>
            <a:ext cx="2491939" cy="2292357"/>
            <a:chOff x="434141" y="301257"/>
            <a:chExt cx="2491939" cy="2292357"/>
          </a:xfrm>
        </p:grpSpPr>
        <p:sp>
          <p:nvSpPr>
            <p:cNvPr id="65" name="Rectángulo: esquinas redondeadas 64">
              <a:extLst>
                <a:ext uri="{FF2B5EF4-FFF2-40B4-BE49-F238E27FC236}">
                  <a16:creationId xmlns:a16="http://schemas.microsoft.com/office/drawing/2014/main" id="{D14C775F-79F9-46CC-B3E4-AC19153FD619}"/>
                </a:ext>
              </a:extLst>
            </p:cNvPr>
            <p:cNvSpPr/>
            <p:nvPr/>
          </p:nvSpPr>
          <p:spPr>
            <a:xfrm>
              <a:off x="434141" y="301257"/>
              <a:ext cx="2491939" cy="2292357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66" name="Imagen 65">
              <a:extLst>
                <a:ext uri="{FF2B5EF4-FFF2-40B4-BE49-F238E27FC236}">
                  <a16:creationId xmlns:a16="http://schemas.microsoft.com/office/drawing/2014/main" id="{B26D058B-F51C-44BA-AB50-F76D46EEC11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853" y="426338"/>
              <a:ext cx="2167275" cy="2167275"/>
            </a:xfrm>
            <a:prstGeom prst="rect">
              <a:avLst/>
            </a:prstGeom>
          </p:spPr>
        </p:pic>
      </p:grpSp>
      <p:grpSp>
        <p:nvGrpSpPr>
          <p:cNvPr id="99" name="TAPA 2">
            <a:extLst>
              <a:ext uri="{FF2B5EF4-FFF2-40B4-BE49-F238E27FC236}">
                <a16:creationId xmlns:a16="http://schemas.microsoft.com/office/drawing/2014/main" id="{00E5B816-4458-4FFC-8222-447EACC85B48}"/>
              </a:ext>
            </a:extLst>
          </p:cNvPr>
          <p:cNvGrpSpPr/>
          <p:nvPr/>
        </p:nvGrpSpPr>
        <p:grpSpPr>
          <a:xfrm>
            <a:off x="3267199" y="283504"/>
            <a:ext cx="2491939" cy="2292357"/>
            <a:chOff x="3269396" y="301256"/>
            <a:chExt cx="2491939" cy="2292357"/>
          </a:xfrm>
        </p:grpSpPr>
        <p:sp>
          <p:nvSpPr>
            <p:cNvPr id="100" name="Rectángulo: esquinas redondeadas 99">
              <a:extLst>
                <a:ext uri="{FF2B5EF4-FFF2-40B4-BE49-F238E27FC236}">
                  <a16:creationId xmlns:a16="http://schemas.microsoft.com/office/drawing/2014/main" id="{4A4A6160-F571-447F-9FE1-060A4C7DF1C4}"/>
                </a:ext>
              </a:extLst>
            </p:cNvPr>
            <p:cNvSpPr/>
            <p:nvPr/>
          </p:nvSpPr>
          <p:spPr>
            <a:xfrm>
              <a:off x="3269396" y="301256"/>
              <a:ext cx="2491939" cy="2292357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101" name="Imagen 100">
              <a:extLst>
                <a:ext uri="{FF2B5EF4-FFF2-40B4-BE49-F238E27FC236}">
                  <a16:creationId xmlns:a16="http://schemas.microsoft.com/office/drawing/2014/main" id="{2EB3BB70-BC2E-4F08-901D-0355E3DEC60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2692" y="372592"/>
              <a:ext cx="2167275" cy="2167275"/>
            </a:xfrm>
            <a:prstGeom prst="rect">
              <a:avLst/>
            </a:prstGeom>
          </p:spPr>
        </p:pic>
      </p:grpSp>
      <p:grpSp>
        <p:nvGrpSpPr>
          <p:cNvPr id="102" name="TAPA 3">
            <a:extLst>
              <a:ext uri="{FF2B5EF4-FFF2-40B4-BE49-F238E27FC236}">
                <a16:creationId xmlns:a16="http://schemas.microsoft.com/office/drawing/2014/main" id="{BD02F3CD-4EC6-4FFA-84A4-77B864262FE3}"/>
              </a:ext>
            </a:extLst>
          </p:cNvPr>
          <p:cNvGrpSpPr/>
          <p:nvPr/>
        </p:nvGrpSpPr>
        <p:grpSpPr>
          <a:xfrm>
            <a:off x="6094968" y="269438"/>
            <a:ext cx="2396115" cy="2292357"/>
            <a:chOff x="6104651" y="301256"/>
            <a:chExt cx="2396115" cy="2292357"/>
          </a:xfrm>
        </p:grpSpPr>
        <p:sp>
          <p:nvSpPr>
            <p:cNvPr id="103" name="Rectángulo: esquinas redondeadas 102">
              <a:extLst>
                <a:ext uri="{FF2B5EF4-FFF2-40B4-BE49-F238E27FC236}">
                  <a16:creationId xmlns:a16="http://schemas.microsoft.com/office/drawing/2014/main" id="{B7DE9956-FC5A-4AC7-820E-5BEF4F4888AA}"/>
                </a:ext>
              </a:extLst>
            </p:cNvPr>
            <p:cNvSpPr/>
            <p:nvPr/>
          </p:nvSpPr>
          <p:spPr>
            <a:xfrm>
              <a:off x="6104651" y="301256"/>
              <a:ext cx="2396115" cy="2292357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104" name="Imagen 103">
              <a:extLst>
                <a:ext uri="{FF2B5EF4-FFF2-40B4-BE49-F238E27FC236}">
                  <a16:creationId xmlns:a16="http://schemas.microsoft.com/office/drawing/2014/main" id="{3AF1BCB3-0C0B-438F-996E-6D3E3B38F3E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0130" y="336882"/>
              <a:ext cx="2167275" cy="2167275"/>
            </a:xfrm>
            <a:prstGeom prst="rect">
              <a:avLst/>
            </a:prstGeom>
          </p:spPr>
        </p:pic>
      </p:grpSp>
      <p:grpSp>
        <p:nvGrpSpPr>
          <p:cNvPr id="105" name="TAPA 4">
            <a:extLst>
              <a:ext uri="{FF2B5EF4-FFF2-40B4-BE49-F238E27FC236}">
                <a16:creationId xmlns:a16="http://schemas.microsoft.com/office/drawing/2014/main" id="{8688E278-59FC-429B-BC41-EE621A50789E}"/>
              </a:ext>
            </a:extLst>
          </p:cNvPr>
          <p:cNvGrpSpPr/>
          <p:nvPr/>
        </p:nvGrpSpPr>
        <p:grpSpPr>
          <a:xfrm>
            <a:off x="9090717" y="364972"/>
            <a:ext cx="2491939" cy="2292357"/>
            <a:chOff x="9098337" y="372592"/>
            <a:chExt cx="2491939" cy="2292357"/>
          </a:xfrm>
        </p:grpSpPr>
        <p:sp>
          <p:nvSpPr>
            <p:cNvPr id="106" name="Rectángulo: esquinas redondeadas 105">
              <a:extLst>
                <a:ext uri="{FF2B5EF4-FFF2-40B4-BE49-F238E27FC236}">
                  <a16:creationId xmlns:a16="http://schemas.microsoft.com/office/drawing/2014/main" id="{F1BBB322-3874-427B-A759-A45FDF38344D}"/>
                </a:ext>
              </a:extLst>
            </p:cNvPr>
            <p:cNvSpPr/>
            <p:nvPr/>
          </p:nvSpPr>
          <p:spPr>
            <a:xfrm>
              <a:off x="9098337" y="372592"/>
              <a:ext cx="2491939" cy="2292357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107" name="Imagen 106">
              <a:extLst>
                <a:ext uri="{FF2B5EF4-FFF2-40B4-BE49-F238E27FC236}">
                  <a16:creationId xmlns:a16="http://schemas.microsoft.com/office/drawing/2014/main" id="{F7BD303A-5D6B-48C5-9AF7-BD07B719D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5670" y="397695"/>
              <a:ext cx="2167275" cy="2167275"/>
            </a:xfrm>
            <a:prstGeom prst="rect">
              <a:avLst/>
            </a:prstGeom>
          </p:spPr>
        </p:pic>
      </p:grpSp>
      <p:grpSp>
        <p:nvGrpSpPr>
          <p:cNvPr id="108" name="TAPA 5">
            <a:extLst>
              <a:ext uri="{FF2B5EF4-FFF2-40B4-BE49-F238E27FC236}">
                <a16:creationId xmlns:a16="http://schemas.microsoft.com/office/drawing/2014/main" id="{5BC7C2AD-A395-4640-934E-C4352F7BCA21}"/>
              </a:ext>
            </a:extLst>
          </p:cNvPr>
          <p:cNvGrpSpPr/>
          <p:nvPr/>
        </p:nvGrpSpPr>
        <p:grpSpPr>
          <a:xfrm>
            <a:off x="447895" y="3128160"/>
            <a:ext cx="2491939" cy="2292357"/>
            <a:chOff x="9098337" y="372592"/>
            <a:chExt cx="2491939" cy="2292357"/>
          </a:xfrm>
        </p:grpSpPr>
        <p:sp>
          <p:nvSpPr>
            <p:cNvPr id="109" name="Rectángulo: esquinas redondeadas 108">
              <a:extLst>
                <a:ext uri="{FF2B5EF4-FFF2-40B4-BE49-F238E27FC236}">
                  <a16:creationId xmlns:a16="http://schemas.microsoft.com/office/drawing/2014/main" id="{0F549CBE-0C9A-4DDE-91BC-D8CF9BA49DD2}"/>
                </a:ext>
              </a:extLst>
            </p:cNvPr>
            <p:cNvSpPr/>
            <p:nvPr/>
          </p:nvSpPr>
          <p:spPr>
            <a:xfrm>
              <a:off x="9098337" y="372592"/>
              <a:ext cx="2491939" cy="2292357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110" name="Imagen 109">
              <a:extLst>
                <a:ext uri="{FF2B5EF4-FFF2-40B4-BE49-F238E27FC236}">
                  <a16:creationId xmlns:a16="http://schemas.microsoft.com/office/drawing/2014/main" id="{DFF5A696-A788-4730-8F75-667FAA52F51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5670" y="397695"/>
              <a:ext cx="2167275" cy="2167275"/>
            </a:xfrm>
            <a:prstGeom prst="rect">
              <a:avLst/>
            </a:prstGeom>
          </p:spPr>
        </p:pic>
      </p:grpSp>
      <p:grpSp>
        <p:nvGrpSpPr>
          <p:cNvPr id="111" name="TAPA 6">
            <a:extLst>
              <a:ext uri="{FF2B5EF4-FFF2-40B4-BE49-F238E27FC236}">
                <a16:creationId xmlns:a16="http://schemas.microsoft.com/office/drawing/2014/main" id="{D13484B2-8B16-4123-8F53-B332F07D9935}"/>
              </a:ext>
            </a:extLst>
          </p:cNvPr>
          <p:cNvGrpSpPr/>
          <p:nvPr/>
        </p:nvGrpSpPr>
        <p:grpSpPr>
          <a:xfrm>
            <a:off x="3237086" y="3105792"/>
            <a:ext cx="2491939" cy="2292357"/>
            <a:chOff x="9098337" y="372592"/>
            <a:chExt cx="2491939" cy="2292357"/>
          </a:xfrm>
        </p:grpSpPr>
        <p:sp>
          <p:nvSpPr>
            <p:cNvPr id="112" name="Rectángulo: esquinas redondeadas 111">
              <a:extLst>
                <a:ext uri="{FF2B5EF4-FFF2-40B4-BE49-F238E27FC236}">
                  <a16:creationId xmlns:a16="http://schemas.microsoft.com/office/drawing/2014/main" id="{F214A1C2-096F-4BB0-9004-3BB4268559D3}"/>
                </a:ext>
              </a:extLst>
            </p:cNvPr>
            <p:cNvSpPr/>
            <p:nvPr/>
          </p:nvSpPr>
          <p:spPr>
            <a:xfrm>
              <a:off x="9098337" y="372592"/>
              <a:ext cx="2491939" cy="2292357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113" name="Imagen 112">
              <a:extLst>
                <a:ext uri="{FF2B5EF4-FFF2-40B4-BE49-F238E27FC236}">
                  <a16:creationId xmlns:a16="http://schemas.microsoft.com/office/drawing/2014/main" id="{C53DA4FF-D384-40EA-B7BD-4190281324A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5670" y="397695"/>
              <a:ext cx="2167275" cy="2167275"/>
            </a:xfrm>
            <a:prstGeom prst="rect">
              <a:avLst/>
            </a:prstGeom>
          </p:spPr>
        </p:pic>
      </p:grpSp>
      <p:grpSp>
        <p:nvGrpSpPr>
          <p:cNvPr id="114" name="TAPA 7">
            <a:extLst>
              <a:ext uri="{FF2B5EF4-FFF2-40B4-BE49-F238E27FC236}">
                <a16:creationId xmlns:a16="http://schemas.microsoft.com/office/drawing/2014/main" id="{24E3A6DD-4103-4DF2-9F24-491922B2D6C9}"/>
              </a:ext>
            </a:extLst>
          </p:cNvPr>
          <p:cNvGrpSpPr/>
          <p:nvPr/>
        </p:nvGrpSpPr>
        <p:grpSpPr>
          <a:xfrm>
            <a:off x="6026388" y="3159793"/>
            <a:ext cx="2491939" cy="2292357"/>
            <a:chOff x="9098337" y="372592"/>
            <a:chExt cx="2491939" cy="2292357"/>
          </a:xfrm>
        </p:grpSpPr>
        <p:sp>
          <p:nvSpPr>
            <p:cNvPr id="115" name="Rectángulo: esquinas redondeadas 114">
              <a:extLst>
                <a:ext uri="{FF2B5EF4-FFF2-40B4-BE49-F238E27FC236}">
                  <a16:creationId xmlns:a16="http://schemas.microsoft.com/office/drawing/2014/main" id="{5B21E421-319D-4BA3-BEB0-F3F233470F2B}"/>
                </a:ext>
              </a:extLst>
            </p:cNvPr>
            <p:cNvSpPr/>
            <p:nvPr/>
          </p:nvSpPr>
          <p:spPr>
            <a:xfrm>
              <a:off x="9098337" y="372592"/>
              <a:ext cx="2491939" cy="2292357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116" name="Imagen 115">
              <a:extLst>
                <a:ext uri="{FF2B5EF4-FFF2-40B4-BE49-F238E27FC236}">
                  <a16:creationId xmlns:a16="http://schemas.microsoft.com/office/drawing/2014/main" id="{0293112A-2907-4048-9C50-7FF09146973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5670" y="397695"/>
              <a:ext cx="2167275" cy="2167275"/>
            </a:xfrm>
            <a:prstGeom prst="rect">
              <a:avLst/>
            </a:prstGeom>
          </p:spPr>
        </p:pic>
      </p:grpSp>
      <p:grpSp>
        <p:nvGrpSpPr>
          <p:cNvPr id="117" name="TAPA 8">
            <a:extLst>
              <a:ext uri="{FF2B5EF4-FFF2-40B4-BE49-F238E27FC236}">
                <a16:creationId xmlns:a16="http://schemas.microsoft.com/office/drawing/2014/main" id="{812FDEDA-807F-487C-BD39-2995F6275316}"/>
              </a:ext>
            </a:extLst>
          </p:cNvPr>
          <p:cNvGrpSpPr/>
          <p:nvPr/>
        </p:nvGrpSpPr>
        <p:grpSpPr>
          <a:xfrm>
            <a:off x="9155207" y="3200258"/>
            <a:ext cx="2491939" cy="2292357"/>
            <a:chOff x="9098337" y="372592"/>
            <a:chExt cx="2491939" cy="2292357"/>
          </a:xfrm>
        </p:grpSpPr>
        <p:sp>
          <p:nvSpPr>
            <p:cNvPr id="118" name="Rectángulo: esquinas redondeadas 117">
              <a:extLst>
                <a:ext uri="{FF2B5EF4-FFF2-40B4-BE49-F238E27FC236}">
                  <a16:creationId xmlns:a16="http://schemas.microsoft.com/office/drawing/2014/main" id="{4EB7F73D-69EE-4526-8245-FE7C2361FD97}"/>
                </a:ext>
              </a:extLst>
            </p:cNvPr>
            <p:cNvSpPr/>
            <p:nvPr/>
          </p:nvSpPr>
          <p:spPr>
            <a:xfrm>
              <a:off x="9098337" y="372592"/>
              <a:ext cx="2491939" cy="2292357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119" name="Imagen 118">
              <a:extLst>
                <a:ext uri="{FF2B5EF4-FFF2-40B4-BE49-F238E27FC236}">
                  <a16:creationId xmlns:a16="http://schemas.microsoft.com/office/drawing/2014/main" id="{B266B8E8-4DA1-481B-8C7B-39763BEB79B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5670" y="397695"/>
              <a:ext cx="2167275" cy="2167275"/>
            </a:xfrm>
            <a:prstGeom prst="rect">
              <a:avLst/>
            </a:prstGeom>
          </p:spPr>
        </p:pic>
      </p:grpSp>
      <p:grpSp>
        <p:nvGrpSpPr>
          <p:cNvPr id="120" name="TAPA 9">
            <a:extLst>
              <a:ext uri="{FF2B5EF4-FFF2-40B4-BE49-F238E27FC236}">
                <a16:creationId xmlns:a16="http://schemas.microsoft.com/office/drawing/2014/main" id="{12FFAB6A-77E1-4065-9F05-01A822DDC1B5}"/>
              </a:ext>
            </a:extLst>
          </p:cNvPr>
          <p:cNvGrpSpPr/>
          <p:nvPr/>
        </p:nvGrpSpPr>
        <p:grpSpPr>
          <a:xfrm>
            <a:off x="426908" y="5837168"/>
            <a:ext cx="2491939" cy="2292357"/>
            <a:chOff x="9098337" y="372592"/>
            <a:chExt cx="2491939" cy="2292357"/>
          </a:xfrm>
        </p:grpSpPr>
        <p:sp>
          <p:nvSpPr>
            <p:cNvPr id="121" name="Rectángulo: esquinas redondeadas 120">
              <a:extLst>
                <a:ext uri="{FF2B5EF4-FFF2-40B4-BE49-F238E27FC236}">
                  <a16:creationId xmlns:a16="http://schemas.microsoft.com/office/drawing/2014/main" id="{FA5266BC-11E5-448A-869C-198BD4D944FB}"/>
                </a:ext>
              </a:extLst>
            </p:cNvPr>
            <p:cNvSpPr/>
            <p:nvPr/>
          </p:nvSpPr>
          <p:spPr>
            <a:xfrm>
              <a:off x="9098337" y="372592"/>
              <a:ext cx="2491939" cy="2292357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122" name="Imagen 121">
              <a:extLst>
                <a:ext uri="{FF2B5EF4-FFF2-40B4-BE49-F238E27FC236}">
                  <a16:creationId xmlns:a16="http://schemas.microsoft.com/office/drawing/2014/main" id="{6A86DD6D-9D94-4DCA-A4B3-9297EAF62E2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5670" y="397695"/>
              <a:ext cx="2167275" cy="2167275"/>
            </a:xfrm>
            <a:prstGeom prst="rect">
              <a:avLst/>
            </a:prstGeom>
          </p:spPr>
        </p:pic>
      </p:grpSp>
      <p:grpSp>
        <p:nvGrpSpPr>
          <p:cNvPr id="123" name="TAPA10">
            <a:extLst>
              <a:ext uri="{FF2B5EF4-FFF2-40B4-BE49-F238E27FC236}">
                <a16:creationId xmlns:a16="http://schemas.microsoft.com/office/drawing/2014/main" id="{23B02380-E2BB-4C92-A795-40E6E30488F1}"/>
              </a:ext>
            </a:extLst>
          </p:cNvPr>
          <p:cNvGrpSpPr/>
          <p:nvPr/>
        </p:nvGrpSpPr>
        <p:grpSpPr>
          <a:xfrm>
            <a:off x="3237086" y="5872234"/>
            <a:ext cx="2491939" cy="2292357"/>
            <a:chOff x="9098337" y="372592"/>
            <a:chExt cx="2491939" cy="2292357"/>
          </a:xfrm>
        </p:grpSpPr>
        <p:sp>
          <p:nvSpPr>
            <p:cNvPr id="124" name="Rectángulo: esquinas redondeadas 123">
              <a:extLst>
                <a:ext uri="{FF2B5EF4-FFF2-40B4-BE49-F238E27FC236}">
                  <a16:creationId xmlns:a16="http://schemas.microsoft.com/office/drawing/2014/main" id="{81381BF1-5ED7-4B65-8F83-25DE6FCF1F39}"/>
                </a:ext>
              </a:extLst>
            </p:cNvPr>
            <p:cNvSpPr/>
            <p:nvPr/>
          </p:nvSpPr>
          <p:spPr>
            <a:xfrm>
              <a:off x="9098337" y="372592"/>
              <a:ext cx="2491939" cy="2292357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125" name="Imagen 124">
              <a:extLst>
                <a:ext uri="{FF2B5EF4-FFF2-40B4-BE49-F238E27FC236}">
                  <a16:creationId xmlns:a16="http://schemas.microsoft.com/office/drawing/2014/main" id="{FF9E3613-E795-4FD2-8660-BD8080718F3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5670" y="397695"/>
              <a:ext cx="2167275" cy="2167275"/>
            </a:xfrm>
            <a:prstGeom prst="rect">
              <a:avLst/>
            </a:prstGeom>
          </p:spPr>
        </p:pic>
      </p:grpSp>
      <p:grpSp>
        <p:nvGrpSpPr>
          <p:cNvPr id="126" name="TAPA 11">
            <a:extLst>
              <a:ext uri="{FF2B5EF4-FFF2-40B4-BE49-F238E27FC236}">
                <a16:creationId xmlns:a16="http://schemas.microsoft.com/office/drawing/2014/main" id="{317518D7-3EC1-4DCB-A83D-AA29BF55C320}"/>
              </a:ext>
            </a:extLst>
          </p:cNvPr>
          <p:cNvGrpSpPr/>
          <p:nvPr/>
        </p:nvGrpSpPr>
        <p:grpSpPr>
          <a:xfrm>
            <a:off x="6067633" y="5922865"/>
            <a:ext cx="2491939" cy="2292357"/>
            <a:chOff x="9098337" y="372592"/>
            <a:chExt cx="2491939" cy="2292357"/>
          </a:xfrm>
        </p:grpSpPr>
        <p:sp>
          <p:nvSpPr>
            <p:cNvPr id="127" name="Rectángulo: esquinas redondeadas 126">
              <a:extLst>
                <a:ext uri="{FF2B5EF4-FFF2-40B4-BE49-F238E27FC236}">
                  <a16:creationId xmlns:a16="http://schemas.microsoft.com/office/drawing/2014/main" id="{396FBBAB-286C-4DD4-B982-BA31DE808DB5}"/>
                </a:ext>
              </a:extLst>
            </p:cNvPr>
            <p:cNvSpPr/>
            <p:nvPr/>
          </p:nvSpPr>
          <p:spPr>
            <a:xfrm>
              <a:off x="9098337" y="372592"/>
              <a:ext cx="2491939" cy="2292357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128" name="Imagen 127">
              <a:extLst>
                <a:ext uri="{FF2B5EF4-FFF2-40B4-BE49-F238E27FC236}">
                  <a16:creationId xmlns:a16="http://schemas.microsoft.com/office/drawing/2014/main" id="{ECE96049-8C69-47B9-A4CE-D20B63939F6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5670" y="397695"/>
              <a:ext cx="2167275" cy="2167275"/>
            </a:xfrm>
            <a:prstGeom prst="rect">
              <a:avLst/>
            </a:prstGeom>
          </p:spPr>
        </p:pic>
      </p:grpSp>
      <p:grpSp>
        <p:nvGrpSpPr>
          <p:cNvPr id="129" name="TAPA 12">
            <a:extLst>
              <a:ext uri="{FF2B5EF4-FFF2-40B4-BE49-F238E27FC236}">
                <a16:creationId xmlns:a16="http://schemas.microsoft.com/office/drawing/2014/main" id="{6D2B1714-9479-42FE-B46E-12668881D4C4}"/>
              </a:ext>
            </a:extLst>
          </p:cNvPr>
          <p:cNvGrpSpPr/>
          <p:nvPr/>
        </p:nvGrpSpPr>
        <p:grpSpPr>
          <a:xfrm>
            <a:off x="9112545" y="5900004"/>
            <a:ext cx="2491939" cy="2292357"/>
            <a:chOff x="9098337" y="372592"/>
            <a:chExt cx="2491939" cy="2292357"/>
          </a:xfrm>
        </p:grpSpPr>
        <p:sp>
          <p:nvSpPr>
            <p:cNvPr id="130" name="Rectángulo: esquinas redondeadas 129">
              <a:extLst>
                <a:ext uri="{FF2B5EF4-FFF2-40B4-BE49-F238E27FC236}">
                  <a16:creationId xmlns:a16="http://schemas.microsoft.com/office/drawing/2014/main" id="{AC16065F-55ED-44A2-AE6D-670374DBD414}"/>
                </a:ext>
              </a:extLst>
            </p:cNvPr>
            <p:cNvSpPr/>
            <p:nvPr/>
          </p:nvSpPr>
          <p:spPr>
            <a:xfrm>
              <a:off x="9098337" y="372592"/>
              <a:ext cx="2491939" cy="2292357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131" name="Imagen 130">
              <a:extLst>
                <a:ext uri="{FF2B5EF4-FFF2-40B4-BE49-F238E27FC236}">
                  <a16:creationId xmlns:a16="http://schemas.microsoft.com/office/drawing/2014/main" id="{9DC92997-CA10-4D6E-8CB7-411AFC0801D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5670" y="397695"/>
              <a:ext cx="2167275" cy="2167275"/>
            </a:xfrm>
            <a:prstGeom prst="rect">
              <a:avLst/>
            </a:prstGeom>
          </p:spPr>
        </p:pic>
      </p:grpSp>
      <p:sp>
        <p:nvSpPr>
          <p:cNvPr id="132" name="CuadroTexto 131">
            <a:extLst>
              <a:ext uri="{FF2B5EF4-FFF2-40B4-BE49-F238E27FC236}">
                <a16:creationId xmlns:a16="http://schemas.microsoft.com/office/drawing/2014/main" id="{B31A0D60-8CF5-4069-91AB-A34D94BABBFE}"/>
              </a:ext>
            </a:extLst>
          </p:cNvPr>
          <p:cNvSpPr txBox="1"/>
          <p:nvPr/>
        </p:nvSpPr>
        <p:spPr>
          <a:xfrm>
            <a:off x="316498" y="8464064"/>
            <a:ext cx="12059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chitects Daughter" panose="02000505000000020004" pitchFamily="2" charset="0"/>
              </a:rPr>
              <a:t>Pincha en la imagen para hacer parejas. Si te has equivocado, pincha en la flecha para tapar las cartas. ¡¡ Buena suerte !!</a:t>
            </a:r>
          </a:p>
        </p:txBody>
      </p:sp>
    </p:spTree>
    <p:extLst>
      <p:ext uri="{BB962C8B-B14F-4D97-AF65-F5344CB8AC3E}">
        <p14:creationId xmlns:p14="http://schemas.microsoft.com/office/powerpoint/2010/main" val="27101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40</Words>
  <Application>Microsoft Office PowerPoint</Application>
  <PresentationFormat>Papel A3 (297 x 420 mm)</PresentationFormat>
  <Paragraphs>15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Architects Daughter</vt:lpstr>
      <vt:lpstr>Arial</vt:lpstr>
      <vt:lpstr>Calibri</vt:lpstr>
      <vt:lpstr>Calibri Light</vt:lpstr>
      <vt:lpstr>Zoombieland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casas</dc:creator>
  <cp:lastModifiedBy>elena casas</cp:lastModifiedBy>
  <cp:revision>6</cp:revision>
  <dcterms:created xsi:type="dcterms:W3CDTF">2020-10-21T17:41:41Z</dcterms:created>
  <dcterms:modified xsi:type="dcterms:W3CDTF">2020-10-21T18:34:04Z</dcterms:modified>
</cp:coreProperties>
</file>