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EC63"/>
    <a:srgbClr val="B4B4B4"/>
    <a:srgbClr val="FDDF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39" d="100"/>
          <a:sy n="39" d="100"/>
        </p:scale>
        <p:origin x="22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29CC-31D1-462F-B133-DCC9BB18E262}" type="datetimeFigureOut">
              <a:rPr lang="es-ES" smtClean="0"/>
              <a:t>26/10/2020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FBE5-7C77-4A4D-A4E1-20AD781DD9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5082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29CC-31D1-462F-B133-DCC9BB18E262}" type="datetimeFigureOut">
              <a:rPr lang="es-ES" smtClean="0"/>
              <a:t>26/10/2020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FBE5-7C77-4A4D-A4E1-20AD781DD9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195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29CC-31D1-462F-B133-DCC9BB18E262}" type="datetimeFigureOut">
              <a:rPr lang="es-ES" smtClean="0"/>
              <a:t>26/10/2020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FBE5-7C77-4A4D-A4E1-20AD781DD9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5039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29CC-31D1-462F-B133-DCC9BB18E262}" type="datetimeFigureOut">
              <a:rPr lang="es-ES" smtClean="0"/>
              <a:t>26/10/2020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FBE5-7C77-4A4D-A4E1-20AD781DD9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2830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29CC-31D1-462F-B133-DCC9BB18E262}" type="datetimeFigureOut">
              <a:rPr lang="es-ES" smtClean="0"/>
              <a:t>26/10/2020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FBE5-7C77-4A4D-A4E1-20AD781DD9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538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29CC-31D1-462F-B133-DCC9BB18E262}" type="datetimeFigureOut">
              <a:rPr lang="es-ES" smtClean="0"/>
              <a:t>26/10/2020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FBE5-7C77-4A4D-A4E1-20AD781DD9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259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29CC-31D1-462F-B133-DCC9BB18E262}" type="datetimeFigureOut">
              <a:rPr lang="es-ES" smtClean="0"/>
              <a:t>26/10/2020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FBE5-7C77-4A4D-A4E1-20AD781DD9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0878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29CC-31D1-462F-B133-DCC9BB18E262}" type="datetimeFigureOut">
              <a:rPr lang="es-ES" smtClean="0"/>
              <a:t>26/10/2020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FBE5-7C77-4A4D-A4E1-20AD781DD9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7935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29CC-31D1-462F-B133-DCC9BB18E262}" type="datetimeFigureOut">
              <a:rPr lang="es-ES" smtClean="0"/>
              <a:t>26/10/2020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FBE5-7C77-4A4D-A4E1-20AD781DD9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8084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29CC-31D1-462F-B133-DCC9BB18E262}" type="datetimeFigureOut">
              <a:rPr lang="es-ES" smtClean="0"/>
              <a:t>26/10/2020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FBE5-7C77-4A4D-A4E1-20AD781DD9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968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29CC-31D1-462F-B133-DCC9BB18E262}" type="datetimeFigureOut">
              <a:rPr lang="es-ES" smtClean="0"/>
              <a:t>26/10/2020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FBE5-7C77-4A4D-A4E1-20AD781DD9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18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D29CC-31D1-462F-B133-DCC9BB18E262}" type="datetimeFigureOut">
              <a:rPr lang="es-ES" smtClean="0"/>
              <a:t>26/10/2020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8FBE5-7C77-4A4D-A4E1-20AD781DD9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6509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ntaycoloreasonrisas.blogspot.com/2016/12/el-monstruo-de-colores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hyperlink" Target="http://pintaycoloreasonrisas.blogspot.com/2016/12/el-monstruo-de-colores.html" TargetMode="Externa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hyperlink" Target="https://pintaycoloreasonrisas.blogspot.com/2016/12/el-monstruo-de-colores.htm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5.png"/><Relationship Id="rId4" Type="http://schemas.openxmlformats.org/officeDocument/2006/relationships/hyperlink" Target="https://miscositasdeinfantil.blogspot.com/2016/01/el-monstruo-de-colores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ntaycoloreasonrisas.blogspot.com/2016/12/el-monstruo-de-colores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o 14">
            <a:extLst>
              <a:ext uri="{FF2B5EF4-FFF2-40B4-BE49-F238E27FC236}">
                <a16:creationId xmlns:a16="http://schemas.microsoft.com/office/drawing/2014/main" id="{3A9EF9DC-2915-4FA0-AA61-0F9D71E15D70}"/>
              </a:ext>
            </a:extLst>
          </p:cNvPr>
          <p:cNvGrpSpPr/>
          <p:nvPr/>
        </p:nvGrpSpPr>
        <p:grpSpPr>
          <a:xfrm>
            <a:off x="370704" y="741405"/>
            <a:ext cx="4230130" cy="3375198"/>
            <a:chOff x="370704" y="741405"/>
            <a:chExt cx="4230130" cy="337519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4" name="Rectángulo: esquinas redondeadas 3">
              <a:extLst>
                <a:ext uri="{FF2B5EF4-FFF2-40B4-BE49-F238E27FC236}">
                  <a16:creationId xmlns:a16="http://schemas.microsoft.com/office/drawing/2014/main" id="{A1537563-13FD-472B-AA53-B2176EC88E40}"/>
                </a:ext>
              </a:extLst>
            </p:cNvPr>
            <p:cNvSpPr/>
            <p:nvPr/>
          </p:nvSpPr>
          <p:spPr>
            <a:xfrm>
              <a:off x="370704" y="741405"/>
              <a:ext cx="4230130" cy="3375198"/>
            </a:xfrm>
            <a:prstGeom prst="roundRect">
              <a:avLst/>
            </a:prstGeom>
            <a:grp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pic>
          <p:nvPicPr>
            <p:cNvPr id="6" name="Imagen 5" descr="Imagen que contiene pequeño, tabla, relleno, grande&#10;&#10;Descripción generada automáticamente">
              <a:extLst>
                <a:ext uri="{FF2B5EF4-FFF2-40B4-BE49-F238E27FC236}">
                  <a16:creationId xmlns:a16="http://schemas.microsoft.com/office/drawing/2014/main" id="{F38AA283-0618-4167-A84D-36F6B5B89E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tretch>
              <a:fillRect/>
            </a:stretch>
          </p:blipFill>
          <p:spPr>
            <a:xfrm>
              <a:off x="1495038" y="1686697"/>
              <a:ext cx="2304687" cy="2304687"/>
            </a:xfrm>
            <a:prstGeom prst="rect">
              <a:avLst/>
            </a:prstGeom>
            <a:grpFill/>
            <a:ln>
              <a:solidFill>
                <a:schemeClr val="accent4"/>
              </a:solidFill>
            </a:ln>
          </p:spPr>
        </p:pic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FFACD981-92D3-44EA-8E03-145F38C566A8}"/>
                </a:ext>
              </a:extLst>
            </p:cNvPr>
            <p:cNvSpPr txBox="1"/>
            <p:nvPr/>
          </p:nvSpPr>
          <p:spPr>
            <a:xfrm>
              <a:off x="1495039" y="988541"/>
              <a:ext cx="2204352" cy="58477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b="1" dirty="0">
                  <a:solidFill>
                    <a:schemeClr val="accent4">
                      <a:lumMod val="75000"/>
                    </a:schemeClr>
                  </a:solidFill>
                  <a:latin typeface="KG Blocked Off" pitchFamily="2" charset="0"/>
                </a:rPr>
                <a:t>ALEGRÍA</a:t>
              </a: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2067A49-60AD-4814-A57F-4B0961F1FA92}"/>
              </a:ext>
            </a:extLst>
          </p:cNvPr>
          <p:cNvGrpSpPr/>
          <p:nvPr/>
        </p:nvGrpSpPr>
        <p:grpSpPr>
          <a:xfrm>
            <a:off x="370704" y="4713201"/>
            <a:ext cx="4230130" cy="3375198"/>
            <a:chOff x="5000368" y="741405"/>
            <a:chExt cx="4230130" cy="3375198"/>
          </a:xfrm>
        </p:grpSpPr>
        <p:sp>
          <p:nvSpPr>
            <p:cNvPr id="10" name="Rectángulo: esquinas redondeadas 9">
              <a:extLst>
                <a:ext uri="{FF2B5EF4-FFF2-40B4-BE49-F238E27FC236}">
                  <a16:creationId xmlns:a16="http://schemas.microsoft.com/office/drawing/2014/main" id="{5235C115-7859-47BD-AF15-91CF3541567B}"/>
                </a:ext>
              </a:extLst>
            </p:cNvPr>
            <p:cNvSpPr/>
            <p:nvPr/>
          </p:nvSpPr>
          <p:spPr>
            <a:xfrm>
              <a:off x="5000368" y="741405"/>
              <a:ext cx="4230130" cy="3375198"/>
            </a:xfrm>
            <a:prstGeom prst="roundRect">
              <a:avLst/>
            </a:prstGeom>
            <a:solidFill>
              <a:srgbClr val="FDDFD3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993D5161-95E3-4077-9286-E27B506400B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5"/>
                </a:ext>
              </a:extLst>
            </a:blip>
            <a:srcRect/>
            <a:stretch/>
          </p:blipFill>
          <p:spPr>
            <a:xfrm>
              <a:off x="6124702" y="1974783"/>
              <a:ext cx="2304687" cy="1728515"/>
            </a:xfrm>
            <a:prstGeom prst="rect">
              <a:avLst/>
            </a:prstGeom>
          </p:spPr>
        </p:pic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id="{691384D0-C05C-4674-82E1-2B88029448D8}"/>
                </a:ext>
              </a:extLst>
            </p:cNvPr>
            <p:cNvSpPr txBox="1"/>
            <p:nvPr/>
          </p:nvSpPr>
          <p:spPr>
            <a:xfrm>
              <a:off x="5825502" y="921664"/>
              <a:ext cx="260388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b="1" dirty="0">
                  <a:solidFill>
                    <a:srgbClr val="FF0000"/>
                  </a:solidFill>
                  <a:latin typeface="KG Blocked Off" pitchFamily="2" charset="0"/>
                </a:rPr>
                <a:t>ENFADO</a:t>
              </a: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79A0DA12-8573-4737-A6C5-8C47E46BCF03}"/>
              </a:ext>
            </a:extLst>
          </p:cNvPr>
          <p:cNvGrpSpPr/>
          <p:nvPr/>
        </p:nvGrpSpPr>
        <p:grpSpPr>
          <a:xfrm>
            <a:off x="5000366" y="741405"/>
            <a:ext cx="4230130" cy="3375198"/>
            <a:chOff x="370704" y="741405"/>
            <a:chExt cx="4230130" cy="337519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9" name="Rectángulo: esquinas redondeadas 18">
              <a:extLst>
                <a:ext uri="{FF2B5EF4-FFF2-40B4-BE49-F238E27FC236}">
                  <a16:creationId xmlns:a16="http://schemas.microsoft.com/office/drawing/2014/main" id="{F4113D1B-8333-47B0-BDB7-6AE3711232A0}"/>
                </a:ext>
              </a:extLst>
            </p:cNvPr>
            <p:cNvSpPr/>
            <p:nvPr/>
          </p:nvSpPr>
          <p:spPr>
            <a:xfrm>
              <a:off x="370704" y="741405"/>
              <a:ext cx="4230130" cy="3375198"/>
            </a:xfrm>
            <a:prstGeom prst="roundRect">
              <a:avLst/>
            </a:prstGeom>
            <a:grp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pic>
          <p:nvPicPr>
            <p:cNvPr id="20" name="Imagen 19" descr="Imagen que contiene pequeño, tabla, relleno, grande&#10;&#10;Descripción generada automáticamente">
              <a:extLst>
                <a:ext uri="{FF2B5EF4-FFF2-40B4-BE49-F238E27FC236}">
                  <a16:creationId xmlns:a16="http://schemas.microsoft.com/office/drawing/2014/main" id="{9F40A7BD-D52B-43DF-A33C-315E9C752C5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tretch>
              <a:fillRect/>
            </a:stretch>
          </p:blipFill>
          <p:spPr>
            <a:xfrm>
              <a:off x="1495038" y="1686697"/>
              <a:ext cx="2304687" cy="2304687"/>
            </a:xfrm>
            <a:prstGeom prst="rect">
              <a:avLst/>
            </a:prstGeom>
            <a:grpFill/>
            <a:ln>
              <a:solidFill>
                <a:schemeClr val="accent4"/>
              </a:solidFill>
            </a:ln>
          </p:spPr>
        </p:pic>
        <p:sp>
          <p:nvSpPr>
            <p:cNvPr id="21" name="CuadroTexto 20">
              <a:extLst>
                <a:ext uri="{FF2B5EF4-FFF2-40B4-BE49-F238E27FC236}">
                  <a16:creationId xmlns:a16="http://schemas.microsoft.com/office/drawing/2014/main" id="{051E77A5-E0A4-46E0-993A-FA594282B7FA}"/>
                </a:ext>
              </a:extLst>
            </p:cNvPr>
            <p:cNvSpPr txBox="1"/>
            <p:nvPr/>
          </p:nvSpPr>
          <p:spPr>
            <a:xfrm>
              <a:off x="1495039" y="988541"/>
              <a:ext cx="2204352" cy="58477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b="1" dirty="0">
                  <a:solidFill>
                    <a:schemeClr val="accent4">
                      <a:lumMod val="75000"/>
                    </a:schemeClr>
                  </a:solidFill>
                  <a:latin typeface="KG Blocked Off" pitchFamily="2" charset="0"/>
                </a:rPr>
                <a:t>ALEGRÍA</a:t>
              </a: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2063BB61-3E14-4DF8-94BA-5B49D3D91C12}"/>
              </a:ext>
            </a:extLst>
          </p:cNvPr>
          <p:cNvGrpSpPr/>
          <p:nvPr/>
        </p:nvGrpSpPr>
        <p:grpSpPr>
          <a:xfrm>
            <a:off x="5000366" y="4713201"/>
            <a:ext cx="4230130" cy="3375198"/>
            <a:chOff x="5000368" y="741405"/>
            <a:chExt cx="4230130" cy="3375198"/>
          </a:xfrm>
        </p:grpSpPr>
        <p:sp>
          <p:nvSpPr>
            <p:cNvPr id="23" name="Rectángulo: esquinas redondeadas 22">
              <a:extLst>
                <a:ext uri="{FF2B5EF4-FFF2-40B4-BE49-F238E27FC236}">
                  <a16:creationId xmlns:a16="http://schemas.microsoft.com/office/drawing/2014/main" id="{B565658C-3DF1-4AC6-8CE9-907D6B67046E}"/>
                </a:ext>
              </a:extLst>
            </p:cNvPr>
            <p:cNvSpPr/>
            <p:nvPr/>
          </p:nvSpPr>
          <p:spPr>
            <a:xfrm>
              <a:off x="5000368" y="741405"/>
              <a:ext cx="4230130" cy="3375198"/>
            </a:xfrm>
            <a:prstGeom prst="roundRect">
              <a:avLst/>
            </a:prstGeom>
            <a:solidFill>
              <a:srgbClr val="FDDFD3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pic>
          <p:nvPicPr>
            <p:cNvPr id="24" name="Imagen 23">
              <a:extLst>
                <a:ext uri="{FF2B5EF4-FFF2-40B4-BE49-F238E27FC236}">
                  <a16:creationId xmlns:a16="http://schemas.microsoft.com/office/drawing/2014/main" id="{F5ACEC3E-112F-4325-980E-CA35732FAA3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5"/>
                </a:ext>
              </a:extLst>
            </a:blip>
            <a:srcRect/>
            <a:stretch/>
          </p:blipFill>
          <p:spPr>
            <a:xfrm>
              <a:off x="6124702" y="1974783"/>
              <a:ext cx="2304687" cy="1728515"/>
            </a:xfrm>
            <a:prstGeom prst="rect">
              <a:avLst/>
            </a:prstGeom>
          </p:spPr>
        </p:pic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BA87CF32-AFFA-406A-AA65-6788949BDB50}"/>
                </a:ext>
              </a:extLst>
            </p:cNvPr>
            <p:cNvSpPr txBox="1"/>
            <p:nvPr/>
          </p:nvSpPr>
          <p:spPr>
            <a:xfrm>
              <a:off x="5825502" y="921664"/>
              <a:ext cx="260388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b="1" dirty="0">
                  <a:solidFill>
                    <a:srgbClr val="FF0000"/>
                  </a:solidFill>
                  <a:latin typeface="KG Blocked Off" pitchFamily="2" charset="0"/>
                </a:rPr>
                <a:t>ENFADO</a:t>
              </a: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9F35326F-4D03-4706-80A5-B4F59E7FAFDA}"/>
              </a:ext>
            </a:extLst>
          </p:cNvPr>
          <p:cNvGrpSpPr/>
          <p:nvPr/>
        </p:nvGrpSpPr>
        <p:grpSpPr>
          <a:xfrm>
            <a:off x="370704" y="8556743"/>
            <a:ext cx="4230130" cy="3375198"/>
            <a:chOff x="5000368" y="741405"/>
            <a:chExt cx="4230130" cy="3375198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27" name="Rectángulo: esquinas redondeadas 26">
              <a:extLst>
                <a:ext uri="{FF2B5EF4-FFF2-40B4-BE49-F238E27FC236}">
                  <a16:creationId xmlns:a16="http://schemas.microsoft.com/office/drawing/2014/main" id="{21CFE77D-4844-4C36-844C-20FDC1ED94B2}"/>
                </a:ext>
              </a:extLst>
            </p:cNvPr>
            <p:cNvSpPr/>
            <p:nvPr/>
          </p:nvSpPr>
          <p:spPr>
            <a:xfrm>
              <a:off x="5000368" y="741405"/>
              <a:ext cx="4230130" cy="3375198"/>
            </a:xfrm>
            <a:prstGeom prst="roundRect">
              <a:avLst/>
            </a:prstGeom>
            <a:grp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9" name="CuadroTexto 28">
              <a:extLst>
                <a:ext uri="{FF2B5EF4-FFF2-40B4-BE49-F238E27FC236}">
                  <a16:creationId xmlns:a16="http://schemas.microsoft.com/office/drawing/2014/main" id="{FC6FBFF7-39FE-4FB0-9EBF-AA08FBF95AE6}"/>
                </a:ext>
              </a:extLst>
            </p:cNvPr>
            <p:cNvSpPr txBox="1"/>
            <p:nvPr/>
          </p:nvSpPr>
          <p:spPr>
            <a:xfrm>
              <a:off x="5825502" y="921664"/>
              <a:ext cx="2603887" cy="58477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b="1" dirty="0">
                  <a:solidFill>
                    <a:schemeClr val="accent1">
                      <a:lumMod val="75000"/>
                    </a:schemeClr>
                  </a:solidFill>
                  <a:latin typeface="KG Blocked Off" pitchFamily="2" charset="0"/>
                </a:rPr>
                <a:t>TRISTEZA</a:t>
              </a:r>
            </a:p>
          </p:txBody>
        </p:sp>
      </p:grpSp>
      <p:pic>
        <p:nvPicPr>
          <p:cNvPr id="31" name="Imagen 30" descr="Imagen que contiene muebles, silla, tabla, azul&#10;&#10;Descripción generada automáticamente">
            <a:extLst>
              <a:ext uri="{FF2B5EF4-FFF2-40B4-BE49-F238E27FC236}">
                <a16:creationId xmlns:a16="http://schemas.microsoft.com/office/drawing/2014/main" id="{448340DD-D66A-410E-B1D9-12E95780255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295272" y="9790121"/>
            <a:ext cx="2511410" cy="1883557"/>
          </a:xfrm>
          <a:prstGeom prst="rect">
            <a:avLst/>
          </a:prstGeom>
        </p:spPr>
      </p:pic>
      <p:grpSp>
        <p:nvGrpSpPr>
          <p:cNvPr id="33" name="Grupo 32">
            <a:extLst>
              <a:ext uri="{FF2B5EF4-FFF2-40B4-BE49-F238E27FC236}">
                <a16:creationId xmlns:a16="http://schemas.microsoft.com/office/drawing/2014/main" id="{BD7C4203-2E2B-4EF3-95E5-A8138B7C3FDC}"/>
              </a:ext>
            </a:extLst>
          </p:cNvPr>
          <p:cNvGrpSpPr/>
          <p:nvPr/>
        </p:nvGrpSpPr>
        <p:grpSpPr>
          <a:xfrm>
            <a:off x="5000366" y="8556743"/>
            <a:ext cx="4230130" cy="3375198"/>
            <a:chOff x="5000368" y="741405"/>
            <a:chExt cx="4230130" cy="3375198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34" name="Rectángulo: esquinas redondeadas 33">
              <a:extLst>
                <a:ext uri="{FF2B5EF4-FFF2-40B4-BE49-F238E27FC236}">
                  <a16:creationId xmlns:a16="http://schemas.microsoft.com/office/drawing/2014/main" id="{C3B34D15-4224-4438-A0B1-CDF05626BF20}"/>
                </a:ext>
              </a:extLst>
            </p:cNvPr>
            <p:cNvSpPr/>
            <p:nvPr/>
          </p:nvSpPr>
          <p:spPr>
            <a:xfrm>
              <a:off x="5000368" y="741405"/>
              <a:ext cx="4230130" cy="3375198"/>
            </a:xfrm>
            <a:prstGeom prst="roundRect">
              <a:avLst/>
            </a:prstGeom>
            <a:grp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35" name="CuadroTexto 34">
              <a:extLst>
                <a:ext uri="{FF2B5EF4-FFF2-40B4-BE49-F238E27FC236}">
                  <a16:creationId xmlns:a16="http://schemas.microsoft.com/office/drawing/2014/main" id="{CFC18D19-7E40-478E-BE66-AC047ABC7BE2}"/>
                </a:ext>
              </a:extLst>
            </p:cNvPr>
            <p:cNvSpPr txBox="1"/>
            <p:nvPr/>
          </p:nvSpPr>
          <p:spPr>
            <a:xfrm>
              <a:off x="5825502" y="921664"/>
              <a:ext cx="2603887" cy="58477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b="1" dirty="0">
                  <a:solidFill>
                    <a:schemeClr val="accent1">
                      <a:lumMod val="75000"/>
                    </a:schemeClr>
                  </a:solidFill>
                  <a:latin typeface="KG Blocked Off" pitchFamily="2" charset="0"/>
                </a:rPr>
                <a:t>TRISTEZA</a:t>
              </a:r>
            </a:p>
          </p:txBody>
        </p:sp>
      </p:grpSp>
      <p:pic>
        <p:nvPicPr>
          <p:cNvPr id="36" name="Imagen 35" descr="Imagen que contiene muebles, silla, tabla, azul&#10;&#10;Descripción generada automáticamente">
            <a:extLst>
              <a:ext uri="{FF2B5EF4-FFF2-40B4-BE49-F238E27FC236}">
                <a16:creationId xmlns:a16="http://schemas.microsoft.com/office/drawing/2014/main" id="{FBE0359A-7A2C-4923-A18D-E0E439A092A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924934" y="9790121"/>
            <a:ext cx="2511410" cy="188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144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o 14">
            <a:extLst>
              <a:ext uri="{FF2B5EF4-FFF2-40B4-BE49-F238E27FC236}">
                <a16:creationId xmlns:a16="http://schemas.microsoft.com/office/drawing/2014/main" id="{3A9EF9DC-2915-4FA0-AA61-0F9D71E15D70}"/>
              </a:ext>
            </a:extLst>
          </p:cNvPr>
          <p:cNvGrpSpPr/>
          <p:nvPr/>
        </p:nvGrpSpPr>
        <p:grpSpPr>
          <a:xfrm>
            <a:off x="370704" y="741405"/>
            <a:ext cx="4230130" cy="3375198"/>
            <a:chOff x="370704" y="741405"/>
            <a:chExt cx="4230130" cy="3375198"/>
          </a:xfrm>
          <a:solidFill>
            <a:srgbClr val="B4B4B4"/>
          </a:solidFill>
        </p:grpSpPr>
        <p:sp>
          <p:nvSpPr>
            <p:cNvPr id="4" name="Rectángulo: esquinas redondeadas 3">
              <a:extLst>
                <a:ext uri="{FF2B5EF4-FFF2-40B4-BE49-F238E27FC236}">
                  <a16:creationId xmlns:a16="http://schemas.microsoft.com/office/drawing/2014/main" id="{A1537563-13FD-472B-AA53-B2176EC88E40}"/>
                </a:ext>
              </a:extLst>
            </p:cNvPr>
            <p:cNvSpPr/>
            <p:nvPr/>
          </p:nvSpPr>
          <p:spPr>
            <a:xfrm>
              <a:off x="370704" y="741405"/>
              <a:ext cx="4230130" cy="3375198"/>
            </a:xfrm>
            <a:prstGeom prst="round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chemeClr val="tx1"/>
                </a:solidFill>
              </a:endParaRPr>
            </a:p>
          </p:txBody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FFACD981-92D3-44EA-8E03-145F38C566A8}"/>
                </a:ext>
              </a:extLst>
            </p:cNvPr>
            <p:cNvSpPr txBox="1"/>
            <p:nvPr/>
          </p:nvSpPr>
          <p:spPr>
            <a:xfrm>
              <a:off x="1495039" y="988541"/>
              <a:ext cx="2204352" cy="58477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b="1" dirty="0">
                  <a:latin typeface="KG Blocked Off" pitchFamily="2" charset="0"/>
                </a:rPr>
                <a:t>MIEDO</a:t>
              </a: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2067A49-60AD-4814-A57F-4B0961F1FA92}"/>
              </a:ext>
            </a:extLst>
          </p:cNvPr>
          <p:cNvGrpSpPr/>
          <p:nvPr/>
        </p:nvGrpSpPr>
        <p:grpSpPr>
          <a:xfrm>
            <a:off x="370704" y="4713201"/>
            <a:ext cx="4230130" cy="3375198"/>
            <a:chOff x="5000368" y="741405"/>
            <a:chExt cx="4230130" cy="3375198"/>
          </a:xfrm>
        </p:grpSpPr>
        <p:sp>
          <p:nvSpPr>
            <p:cNvPr id="10" name="Rectángulo: esquinas redondeadas 9">
              <a:extLst>
                <a:ext uri="{FF2B5EF4-FFF2-40B4-BE49-F238E27FC236}">
                  <a16:creationId xmlns:a16="http://schemas.microsoft.com/office/drawing/2014/main" id="{5235C115-7859-47BD-AF15-91CF3541567B}"/>
                </a:ext>
              </a:extLst>
            </p:cNvPr>
            <p:cNvSpPr/>
            <p:nvPr/>
          </p:nvSpPr>
          <p:spPr>
            <a:xfrm>
              <a:off x="5000368" y="741405"/>
              <a:ext cx="4230130" cy="337519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993D5161-95E3-4077-9286-E27B506400B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4643" b="72428" l="26063" r="67240">
                          <a14:foregroundMark x1="45306" y1="23537" x2="45306" y2="25442"/>
                          <a14:foregroundMark x1="56531" y1="22721" x2="54388" y2="19864"/>
                          <a14:foregroundMark x1="42551" y1="22721" x2="46020" y2="23537"/>
                          <a14:foregroundMark x1="48163" y1="23537" x2="49490" y2="23537"/>
                          <a14:foregroundMark x1="57245" y1="19864" x2="55102" y2="19864"/>
                          <a14:foregroundMark x1="47449" y1="22721" x2="59898" y2="35646"/>
                          <a14:foregroundMark x1="59898" y1="35646" x2="51735" y2="19456"/>
                          <a14:foregroundMark x1="51735" y1="19456" x2="40408" y2="20816"/>
                          <a14:foregroundMark x1="41837" y1="18912" x2="36224" y2="36599"/>
                          <a14:foregroundMark x1="36224" y1="36599" x2="48878" y2="43946"/>
                          <a14:foregroundMark x1="48878" y1="43946" x2="47551" y2="25442"/>
                          <a14:foregroundMark x1="47551" y1="25442" x2="40408" y2="19864"/>
                          <a14:foregroundMark x1="50204" y1="31973" x2="36224" y2="24490"/>
                          <a14:foregroundMark x1="36224" y1="24490" x2="49490" y2="30068"/>
                          <a14:foregroundMark x1="49490" y1="30068" x2="47449" y2="3197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 l="20916" t="7420" r="27613" b="20349"/>
            <a:stretch/>
          </p:blipFill>
          <p:spPr>
            <a:xfrm>
              <a:off x="6310182" y="1974783"/>
              <a:ext cx="1822645" cy="1918343"/>
            </a:xfrm>
            <a:prstGeom prst="rect">
              <a:avLst/>
            </a:prstGeom>
          </p:spPr>
        </p:pic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id="{691384D0-C05C-4674-82E1-2B88029448D8}"/>
                </a:ext>
              </a:extLst>
            </p:cNvPr>
            <p:cNvSpPr txBox="1"/>
            <p:nvPr/>
          </p:nvSpPr>
          <p:spPr>
            <a:xfrm>
              <a:off x="5825502" y="921664"/>
              <a:ext cx="260388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b="1" dirty="0">
                  <a:solidFill>
                    <a:schemeClr val="accent6">
                      <a:lumMod val="75000"/>
                    </a:schemeClr>
                  </a:solidFill>
                  <a:latin typeface="KG Blocked Off" pitchFamily="2" charset="0"/>
                </a:rPr>
                <a:t>CALMA</a:t>
              </a:r>
            </a:p>
          </p:txBody>
        </p:sp>
      </p:grpSp>
      <p:pic>
        <p:nvPicPr>
          <p:cNvPr id="3" name="Imagen 2" descr="Imagen que contiene alimentos&#10;&#10;Descripción generada automáticamente">
            <a:extLst>
              <a:ext uri="{FF2B5EF4-FFF2-40B4-BE49-F238E27FC236}">
                <a16:creationId xmlns:a16="http://schemas.microsoft.com/office/drawing/2014/main" id="{901100AE-ED9B-4262-9720-44C8C1FE261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9375" b="70125" l="14000" r="66714">
                        <a14:foregroundMark x1="44286" y1="33750" x2="51429" y2="33500"/>
                        <a14:foregroundMark x1="22429" y1="32500" x2="28857" y2="29375"/>
                        <a14:foregroundMark x1="28857" y1="29375" x2="30571" y2="33500"/>
                        <a14:foregroundMark x1="59857" y1="60000" x2="62143" y2="66250"/>
                        <a14:foregroundMark x1="59857" y1="58375" x2="66857" y2="60875"/>
                        <a14:foregroundMark x1="66857" y1="60875" x2="65143" y2="64000"/>
                        <a14:foregroundMark x1="34000" y1="37375" x2="31286" y2="43125"/>
                        <a14:foregroundMark x1="31286" y1="43125" x2="37571" y2="47625"/>
                        <a14:foregroundMark x1="37571" y1="47625" x2="40571" y2="41750"/>
                        <a14:foregroundMark x1="40571" y1="41750" x2="34286" y2="37375"/>
                        <a14:foregroundMark x1="34286" y1="37375" x2="34000" y2="37375"/>
                        <a14:foregroundMark x1="46571" y1="36750" x2="39286" y2="36625"/>
                        <a14:foregroundMark x1="39286" y1="36625" x2="39000" y2="43000"/>
                        <a14:foregroundMark x1="39000" y1="43000" x2="46000" y2="44250"/>
                        <a14:foregroundMark x1="46000" y1="44250" x2="47286" y2="37625"/>
                        <a14:foregroundMark x1="47286" y1="37625" x2="47286" y2="37625"/>
                        <a14:foregroundMark x1="17286" y1="47125" x2="11429" y2="51500"/>
                        <a14:foregroundMark x1="11429" y1="51500" x2="14000" y2="57500"/>
                        <a14:foregroundMark x1="14000" y1="57500" x2="20571" y2="60000"/>
                        <a14:foregroundMark x1="20571" y1="60000" x2="24429" y2="54125"/>
                        <a14:foregroundMark x1="24429" y1="54125" x2="21714" y2="52625"/>
                        <a14:foregroundMark x1="36571" y1="47375" x2="29143" y2="46125"/>
                        <a14:foregroundMark x1="29143" y1="46125" x2="35857" y2="48000"/>
                        <a14:foregroundMark x1="50286" y1="45500" x2="50286" y2="477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rcRect l="9876" t="27853" r="30141" b="25096"/>
          <a:stretch/>
        </p:blipFill>
        <p:spPr>
          <a:xfrm>
            <a:off x="1239217" y="1744610"/>
            <a:ext cx="2623519" cy="2351902"/>
          </a:xfrm>
          <a:prstGeom prst="rect">
            <a:avLst/>
          </a:prstGeom>
        </p:spPr>
      </p:pic>
      <p:grpSp>
        <p:nvGrpSpPr>
          <p:cNvPr id="30" name="Grupo 29">
            <a:extLst>
              <a:ext uri="{FF2B5EF4-FFF2-40B4-BE49-F238E27FC236}">
                <a16:creationId xmlns:a16="http://schemas.microsoft.com/office/drawing/2014/main" id="{850D62AC-2B03-49C2-AB50-75850591274A}"/>
              </a:ext>
            </a:extLst>
          </p:cNvPr>
          <p:cNvGrpSpPr/>
          <p:nvPr/>
        </p:nvGrpSpPr>
        <p:grpSpPr>
          <a:xfrm>
            <a:off x="5000366" y="721314"/>
            <a:ext cx="4230130" cy="3375198"/>
            <a:chOff x="370704" y="741405"/>
            <a:chExt cx="4230130" cy="3375198"/>
          </a:xfrm>
          <a:solidFill>
            <a:srgbClr val="B4B4B4"/>
          </a:solidFill>
        </p:grpSpPr>
        <p:sp>
          <p:nvSpPr>
            <p:cNvPr id="32" name="Rectángulo: esquinas redondeadas 31">
              <a:extLst>
                <a:ext uri="{FF2B5EF4-FFF2-40B4-BE49-F238E27FC236}">
                  <a16:creationId xmlns:a16="http://schemas.microsoft.com/office/drawing/2014/main" id="{06153C01-2944-4C6F-8EF4-E9DB2309AA85}"/>
                </a:ext>
              </a:extLst>
            </p:cNvPr>
            <p:cNvSpPr/>
            <p:nvPr/>
          </p:nvSpPr>
          <p:spPr>
            <a:xfrm>
              <a:off x="370704" y="741405"/>
              <a:ext cx="4230130" cy="3375198"/>
            </a:xfrm>
            <a:prstGeom prst="round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chemeClr val="tx1"/>
                </a:solidFill>
              </a:endParaRPr>
            </a:p>
          </p:txBody>
        </p:sp>
        <p:sp>
          <p:nvSpPr>
            <p:cNvPr id="37" name="CuadroTexto 36">
              <a:extLst>
                <a:ext uri="{FF2B5EF4-FFF2-40B4-BE49-F238E27FC236}">
                  <a16:creationId xmlns:a16="http://schemas.microsoft.com/office/drawing/2014/main" id="{7E074119-F0EA-4CA7-BE03-19BAA8C3D29D}"/>
                </a:ext>
              </a:extLst>
            </p:cNvPr>
            <p:cNvSpPr txBox="1"/>
            <p:nvPr/>
          </p:nvSpPr>
          <p:spPr>
            <a:xfrm>
              <a:off x="1495039" y="988541"/>
              <a:ext cx="2204352" cy="58477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b="1" dirty="0">
                  <a:latin typeface="KG Blocked Off" pitchFamily="2" charset="0"/>
                </a:rPr>
                <a:t>MIEDO</a:t>
              </a:r>
            </a:p>
          </p:txBody>
        </p:sp>
      </p:grpSp>
      <p:pic>
        <p:nvPicPr>
          <p:cNvPr id="38" name="Imagen 37" descr="Imagen que contiene alimentos&#10;&#10;Descripción generada automáticamente">
            <a:extLst>
              <a:ext uri="{FF2B5EF4-FFF2-40B4-BE49-F238E27FC236}">
                <a16:creationId xmlns:a16="http://schemas.microsoft.com/office/drawing/2014/main" id="{B7AA5204-F08B-4129-A4C4-D2F13F93D180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9375" b="70125" l="14000" r="66714">
                        <a14:foregroundMark x1="44286" y1="33750" x2="51429" y2="33500"/>
                        <a14:foregroundMark x1="22429" y1="32500" x2="28857" y2="29375"/>
                        <a14:foregroundMark x1="28857" y1="29375" x2="30571" y2="33500"/>
                        <a14:foregroundMark x1="59857" y1="60000" x2="62143" y2="66250"/>
                        <a14:foregroundMark x1="59857" y1="58375" x2="66857" y2="60875"/>
                        <a14:foregroundMark x1="66857" y1="60875" x2="65143" y2="64000"/>
                        <a14:foregroundMark x1="34000" y1="37375" x2="31286" y2="43125"/>
                        <a14:foregroundMark x1="31286" y1="43125" x2="37571" y2="47625"/>
                        <a14:foregroundMark x1="37571" y1="47625" x2="40571" y2="41750"/>
                        <a14:foregroundMark x1="40571" y1="41750" x2="34286" y2="37375"/>
                        <a14:foregroundMark x1="34286" y1="37375" x2="34000" y2="37375"/>
                        <a14:foregroundMark x1="46571" y1="36750" x2="39286" y2="36625"/>
                        <a14:foregroundMark x1="39286" y1="36625" x2="39000" y2="43000"/>
                        <a14:foregroundMark x1="39000" y1="43000" x2="46000" y2="44250"/>
                        <a14:foregroundMark x1="46000" y1="44250" x2="47286" y2="37625"/>
                        <a14:foregroundMark x1="47286" y1="37625" x2="47286" y2="37625"/>
                        <a14:foregroundMark x1="17286" y1="47125" x2="11429" y2="51500"/>
                        <a14:foregroundMark x1="11429" y1="51500" x2="14000" y2="57500"/>
                        <a14:foregroundMark x1="14000" y1="57500" x2="20571" y2="60000"/>
                        <a14:foregroundMark x1="20571" y1="60000" x2="24429" y2="54125"/>
                        <a14:foregroundMark x1="24429" y1="54125" x2="21714" y2="52625"/>
                        <a14:foregroundMark x1="36571" y1="47375" x2="29143" y2="46125"/>
                        <a14:foregroundMark x1="29143" y1="46125" x2="35857" y2="48000"/>
                        <a14:foregroundMark x1="50286" y1="45500" x2="50286" y2="477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rcRect l="9876" t="27853" r="30141" b="25096"/>
          <a:stretch/>
        </p:blipFill>
        <p:spPr>
          <a:xfrm>
            <a:off x="5868879" y="1724519"/>
            <a:ext cx="2623519" cy="2351902"/>
          </a:xfrm>
          <a:prstGeom prst="rect">
            <a:avLst/>
          </a:prstGeom>
        </p:spPr>
      </p:pic>
      <p:grpSp>
        <p:nvGrpSpPr>
          <p:cNvPr id="39" name="Grupo 38">
            <a:extLst>
              <a:ext uri="{FF2B5EF4-FFF2-40B4-BE49-F238E27FC236}">
                <a16:creationId xmlns:a16="http://schemas.microsoft.com/office/drawing/2014/main" id="{8900CC40-AD83-4515-AC26-24B13D3390F4}"/>
              </a:ext>
            </a:extLst>
          </p:cNvPr>
          <p:cNvGrpSpPr/>
          <p:nvPr/>
        </p:nvGrpSpPr>
        <p:grpSpPr>
          <a:xfrm>
            <a:off x="5065573" y="4713201"/>
            <a:ext cx="4230130" cy="3375198"/>
            <a:chOff x="5000368" y="741405"/>
            <a:chExt cx="4230130" cy="3375198"/>
          </a:xfrm>
        </p:grpSpPr>
        <p:sp>
          <p:nvSpPr>
            <p:cNvPr id="40" name="Rectángulo: esquinas redondeadas 39">
              <a:extLst>
                <a:ext uri="{FF2B5EF4-FFF2-40B4-BE49-F238E27FC236}">
                  <a16:creationId xmlns:a16="http://schemas.microsoft.com/office/drawing/2014/main" id="{18AB4118-4AF9-4423-B49E-E7B3D3D409FE}"/>
                </a:ext>
              </a:extLst>
            </p:cNvPr>
            <p:cNvSpPr/>
            <p:nvPr/>
          </p:nvSpPr>
          <p:spPr>
            <a:xfrm>
              <a:off x="5000368" y="741405"/>
              <a:ext cx="4230130" cy="337519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pic>
          <p:nvPicPr>
            <p:cNvPr id="41" name="Imagen 40">
              <a:extLst>
                <a:ext uri="{FF2B5EF4-FFF2-40B4-BE49-F238E27FC236}">
                  <a16:creationId xmlns:a16="http://schemas.microsoft.com/office/drawing/2014/main" id="{F2829AE2-0EFD-4575-BCE1-71D7D23B830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4643" b="72428" l="26063" r="67240">
                          <a14:foregroundMark x1="45306" y1="23537" x2="45306" y2="25442"/>
                          <a14:foregroundMark x1="56531" y1="22721" x2="54388" y2="19864"/>
                          <a14:foregroundMark x1="42551" y1="22721" x2="46020" y2="23537"/>
                          <a14:foregroundMark x1="48163" y1="23537" x2="49490" y2="23537"/>
                          <a14:foregroundMark x1="57245" y1="19864" x2="55102" y2="19864"/>
                          <a14:foregroundMark x1="47449" y1="22721" x2="59898" y2="35646"/>
                          <a14:foregroundMark x1="59898" y1="35646" x2="51735" y2="19456"/>
                          <a14:foregroundMark x1="51735" y1="19456" x2="40408" y2="20816"/>
                          <a14:foregroundMark x1="41837" y1="18912" x2="36224" y2="36599"/>
                          <a14:foregroundMark x1="36224" y1="36599" x2="48878" y2="43946"/>
                          <a14:foregroundMark x1="48878" y1="43946" x2="47551" y2="25442"/>
                          <a14:foregroundMark x1="47551" y1="25442" x2="40408" y2="19864"/>
                          <a14:foregroundMark x1="50204" y1="31973" x2="36224" y2="24490"/>
                          <a14:foregroundMark x1="36224" y1="24490" x2="49490" y2="30068"/>
                          <a14:foregroundMark x1="49490" y1="30068" x2="47449" y2="3197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 l="20916" t="7420" r="27613" b="20349"/>
            <a:stretch/>
          </p:blipFill>
          <p:spPr>
            <a:xfrm>
              <a:off x="6310182" y="1974783"/>
              <a:ext cx="1822645" cy="1918343"/>
            </a:xfrm>
            <a:prstGeom prst="rect">
              <a:avLst/>
            </a:prstGeom>
          </p:spPr>
        </p:pic>
        <p:sp>
          <p:nvSpPr>
            <p:cNvPr id="42" name="CuadroTexto 41">
              <a:extLst>
                <a:ext uri="{FF2B5EF4-FFF2-40B4-BE49-F238E27FC236}">
                  <a16:creationId xmlns:a16="http://schemas.microsoft.com/office/drawing/2014/main" id="{3DC98000-126F-40A7-BC4A-FEA5B0C1D4C5}"/>
                </a:ext>
              </a:extLst>
            </p:cNvPr>
            <p:cNvSpPr txBox="1"/>
            <p:nvPr/>
          </p:nvSpPr>
          <p:spPr>
            <a:xfrm>
              <a:off x="5825502" y="921664"/>
              <a:ext cx="260388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b="1" dirty="0">
                  <a:solidFill>
                    <a:schemeClr val="accent6">
                      <a:lumMod val="75000"/>
                    </a:schemeClr>
                  </a:solidFill>
                  <a:latin typeface="KG Blocked Off" pitchFamily="2" charset="0"/>
                </a:rPr>
                <a:t>CALMA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32139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A1537563-13FD-472B-AA53-B2176EC88E40}"/>
              </a:ext>
            </a:extLst>
          </p:cNvPr>
          <p:cNvSpPr/>
          <p:nvPr/>
        </p:nvSpPr>
        <p:spPr>
          <a:xfrm>
            <a:off x="485003" y="4256044"/>
            <a:ext cx="8773296" cy="729048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170893E5-23D0-4B86-932A-1DB8ED279DBC}"/>
              </a:ext>
            </a:extLst>
          </p:cNvPr>
          <p:cNvSpPr/>
          <p:nvPr/>
        </p:nvSpPr>
        <p:spPr>
          <a:xfrm>
            <a:off x="948381" y="4410503"/>
            <a:ext cx="7704438" cy="6981567"/>
          </a:xfrm>
          <a:prstGeom prst="ellipse">
            <a:avLst/>
          </a:prstGeom>
          <a:solidFill>
            <a:srgbClr val="F3EC63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 descr="Imagen que contiene pequeño, tabla, relleno, grande&#10;&#10;Descripción generada automáticamente">
            <a:extLst>
              <a:ext uri="{FF2B5EF4-FFF2-40B4-BE49-F238E27FC236}">
                <a16:creationId xmlns:a16="http://schemas.microsoft.com/office/drawing/2014/main" id="{F38AA283-0618-4167-A84D-36F6B5B89E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8902" b="6824"/>
          <a:stretch/>
        </p:blipFill>
        <p:spPr>
          <a:xfrm>
            <a:off x="2622073" y="7039415"/>
            <a:ext cx="4357054" cy="38241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FFACD981-92D3-44EA-8E03-145F38C566A8}"/>
              </a:ext>
            </a:extLst>
          </p:cNvPr>
          <p:cNvSpPr txBox="1"/>
          <p:nvPr/>
        </p:nvSpPr>
        <p:spPr>
          <a:xfrm>
            <a:off x="2557932" y="4769709"/>
            <a:ext cx="4571829" cy="132343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8000" b="1" dirty="0">
                <a:solidFill>
                  <a:schemeClr val="accent4">
                    <a:lumMod val="75000"/>
                  </a:schemeClr>
                </a:solidFill>
                <a:latin typeface="KG Blocked Off" pitchFamily="2" charset="0"/>
              </a:rPr>
              <a:t>ALEGRÍA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01E6346C-E5DE-4C3A-BBD1-8D9237EA5279}"/>
              </a:ext>
            </a:extLst>
          </p:cNvPr>
          <p:cNvCxnSpPr/>
          <p:nvPr/>
        </p:nvCxnSpPr>
        <p:spPr>
          <a:xfrm>
            <a:off x="485003" y="6400800"/>
            <a:ext cx="8773296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DBCCD699-F654-42CE-B8AC-2BABB6CDBEF9}"/>
              </a:ext>
            </a:extLst>
          </p:cNvPr>
          <p:cNvCxnSpPr/>
          <p:nvPr/>
        </p:nvCxnSpPr>
        <p:spPr>
          <a:xfrm>
            <a:off x="457198" y="8554994"/>
            <a:ext cx="8773296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17445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11</Words>
  <Application>Microsoft Office PowerPoint</Application>
  <PresentationFormat>Papel A3 (297 x 420 mm)</PresentationFormat>
  <Paragraphs>11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KG Blocked Off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esther</dc:creator>
  <cp:lastModifiedBy>esther</cp:lastModifiedBy>
  <cp:revision>4</cp:revision>
  <dcterms:created xsi:type="dcterms:W3CDTF">2020-10-26T22:07:17Z</dcterms:created>
  <dcterms:modified xsi:type="dcterms:W3CDTF">2020-10-26T22:38:15Z</dcterms:modified>
</cp:coreProperties>
</file>