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08103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81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9296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8781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3521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1691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3689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6108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0879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1126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7124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E682B-3FC7-4D61-B43A-746177230D6A}" type="datetimeFigureOut">
              <a:rPr lang="es-GT" smtClean="0"/>
              <a:t>7/10/2020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1067C-0B0E-4BCD-B2C2-B83DDF1210BE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526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 rot="2708858">
            <a:off x="2770813" y="2900670"/>
            <a:ext cx="1343295" cy="3289662"/>
            <a:chOff x="7395741" y="1966029"/>
            <a:chExt cx="1536836" cy="3487765"/>
          </a:xfrm>
        </p:grpSpPr>
        <p:sp>
          <p:nvSpPr>
            <p:cNvPr id="10" name="Flecha a la derecha con muesca 9"/>
            <p:cNvSpPr/>
            <p:nvPr/>
          </p:nvSpPr>
          <p:spPr>
            <a:xfrm rot="14583965">
              <a:off x="6450151" y="2971369"/>
              <a:ext cx="3428015" cy="1536836"/>
            </a:xfrm>
            <a:prstGeom prst="notchedRightArrow">
              <a:avLst>
                <a:gd name="adj1" fmla="val 100000"/>
                <a:gd name="adj2" fmla="val 39433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11" name="Flecha a la derecha con muesca 10"/>
            <p:cNvSpPr/>
            <p:nvPr/>
          </p:nvSpPr>
          <p:spPr>
            <a:xfrm rot="14583965">
              <a:off x="6451361" y="2956458"/>
              <a:ext cx="3199041" cy="1218183"/>
            </a:xfrm>
            <a:prstGeom prst="notchedRightArrow">
              <a:avLst>
                <a:gd name="adj1" fmla="val 100000"/>
                <a:gd name="adj2" fmla="val 39433"/>
              </a:avLst>
            </a:prstGeom>
            <a:solidFill>
              <a:srgbClr val="FF000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4135744" y="2877263"/>
            <a:ext cx="1343295" cy="3289662"/>
            <a:chOff x="7395741" y="1966029"/>
            <a:chExt cx="1536836" cy="3487765"/>
          </a:xfrm>
        </p:grpSpPr>
        <p:sp>
          <p:nvSpPr>
            <p:cNvPr id="5" name="Flecha a la derecha con muesca 4"/>
            <p:cNvSpPr/>
            <p:nvPr/>
          </p:nvSpPr>
          <p:spPr>
            <a:xfrm rot="14583965">
              <a:off x="6450151" y="2971369"/>
              <a:ext cx="3428015" cy="1536836"/>
            </a:xfrm>
            <a:prstGeom prst="notchedRightArrow">
              <a:avLst>
                <a:gd name="adj1" fmla="val 100000"/>
                <a:gd name="adj2" fmla="val 39433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6" name="Flecha a la derecha con muesca 5"/>
            <p:cNvSpPr/>
            <p:nvPr/>
          </p:nvSpPr>
          <p:spPr>
            <a:xfrm rot="14583965">
              <a:off x="6451361" y="2956458"/>
              <a:ext cx="3199041" cy="1218183"/>
            </a:xfrm>
            <a:prstGeom prst="notchedRightArrow">
              <a:avLst>
                <a:gd name="adj1" fmla="val 100000"/>
                <a:gd name="adj2" fmla="val 39433"/>
              </a:avLst>
            </a:prstGeom>
            <a:solidFill>
              <a:srgbClr val="FF000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  <p:sp>
        <p:nvSpPr>
          <p:cNvPr id="3" name="Hexágono 2"/>
          <p:cNvSpPr/>
          <p:nvPr/>
        </p:nvSpPr>
        <p:spPr>
          <a:xfrm rot="5400000">
            <a:off x="1989559" y="808526"/>
            <a:ext cx="4297682" cy="3888375"/>
          </a:xfrm>
          <a:custGeom>
            <a:avLst/>
            <a:gdLst>
              <a:gd name="connsiteX0" fmla="*/ 0 w 4349933"/>
              <a:gd name="connsiteY0" fmla="*/ 1944189 h 3888377"/>
              <a:gd name="connsiteX1" fmla="*/ 972094 w 4349933"/>
              <a:gd name="connsiteY1" fmla="*/ 1 h 3888377"/>
              <a:gd name="connsiteX2" fmla="*/ 3377839 w 4349933"/>
              <a:gd name="connsiteY2" fmla="*/ 1 h 3888377"/>
              <a:gd name="connsiteX3" fmla="*/ 4349933 w 4349933"/>
              <a:gd name="connsiteY3" fmla="*/ 1944189 h 3888377"/>
              <a:gd name="connsiteX4" fmla="*/ 3377839 w 4349933"/>
              <a:gd name="connsiteY4" fmla="*/ 3888376 h 3888377"/>
              <a:gd name="connsiteX5" fmla="*/ 972094 w 4349933"/>
              <a:gd name="connsiteY5" fmla="*/ 3888376 h 3888377"/>
              <a:gd name="connsiteX6" fmla="*/ 0 w 4349933"/>
              <a:gd name="connsiteY6" fmla="*/ 1944189 h 3888377"/>
              <a:gd name="connsiteX0" fmla="*/ 0 w 4175762"/>
              <a:gd name="connsiteY0" fmla="*/ 1935479 h 3888375"/>
              <a:gd name="connsiteX1" fmla="*/ 797923 w 4175762"/>
              <a:gd name="connsiteY1" fmla="*/ 0 h 3888375"/>
              <a:gd name="connsiteX2" fmla="*/ 3203668 w 4175762"/>
              <a:gd name="connsiteY2" fmla="*/ 0 h 3888375"/>
              <a:gd name="connsiteX3" fmla="*/ 4175762 w 4175762"/>
              <a:gd name="connsiteY3" fmla="*/ 1944188 h 3888375"/>
              <a:gd name="connsiteX4" fmla="*/ 3203668 w 4175762"/>
              <a:gd name="connsiteY4" fmla="*/ 3888375 h 3888375"/>
              <a:gd name="connsiteX5" fmla="*/ 797923 w 4175762"/>
              <a:gd name="connsiteY5" fmla="*/ 3888375 h 3888375"/>
              <a:gd name="connsiteX6" fmla="*/ 0 w 4175762"/>
              <a:gd name="connsiteY6" fmla="*/ 1935479 h 3888375"/>
              <a:gd name="connsiteX0" fmla="*/ 0 w 4297682"/>
              <a:gd name="connsiteY0" fmla="*/ 1900645 h 3888375"/>
              <a:gd name="connsiteX1" fmla="*/ 919843 w 4297682"/>
              <a:gd name="connsiteY1" fmla="*/ 0 h 3888375"/>
              <a:gd name="connsiteX2" fmla="*/ 3325588 w 4297682"/>
              <a:gd name="connsiteY2" fmla="*/ 0 h 3888375"/>
              <a:gd name="connsiteX3" fmla="*/ 4297682 w 4297682"/>
              <a:gd name="connsiteY3" fmla="*/ 1944188 h 3888375"/>
              <a:gd name="connsiteX4" fmla="*/ 3325588 w 4297682"/>
              <a:gd name="connsiteY4" fmla="*/ 3888375 h 3888375"/>
              <a:gd name="connsiteX5" fmla="*/ 919843 w 4297682"/>
              <a:gd name="connsiteY5" fmla="*/ 3888375 h 3888375"/>
              <a:gd name="connsiteX6" fmla="*/ 0 w 4297682"/>
              <a:gd name="connsiteY6" fmla="*/ 1900645 h 388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97682" h="3888375">
                <a:moveTo>
                  <a:pt x="0" y="1900645"/>
                </a:moveTo>
                <a:lnTo>
                  <a:pt x="919843" y="0"/>
                </a:lnTo>
                <a:lnTo>
                  <a:pt x="3325588" y="0"/>
                </a:lnTo>
                <a:lnTo>
                  <a:pt x="4297682" y="1944188"/>
                </a:lnTo>
                <a:lnTo>
                  <a:pt x="3325588" y="3888375"/>
                </a:lnTo>
                <a:lnTo>
                  <a:pt x="919843" y="3888375"/>
                </a:lnTo>
                <a:lnTo>
                  <a:pt x="0" y="1900645"/>
                </a:lnTo>
                <a:close/>
              </a:path>
            </a:pathLst>
          </a:custGeom>
          <a:solidFill>
            <a:srgbClr val="0070C0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2" name="Hexágono 11"/>
          <p:cNvSpPr/>
          <p:nvPr/>
        </p:nvSpPr>
        <p:spPr>
          <a:xfrm rot="5400000">
            <a:off x="2245778" y="1043592"/>
            <a:ext cx="3785247" cy="3418242"/>
          </a:xfrm>
          <a:prstGeom prst="hexagon">
            <a:avLst/>
          </a:prstGeom>
          <a:solidFill>
            <a:srgbClr val="66CCFF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1028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52" r="898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08" y="1332324"/>
            <a:ext cx="3694436" cy="193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lecha a la derecha con muesca 16"/>
          <p:cNvSpPr/>
          <p:nvPr/>
        </p:nvSpPr>
        <p:spPr>
          <a:xfrm rot="14583965">
            <a:off x="8060957" y="4050011"/>
            <a:ext cx="3233306" cy="1343295"/>
          </a:xfrm>
          <a:prstGeom prst="notchedRightArrow">
            <a:avLst>
              <a:gd name="adj1" fmla="val 100000"/>
              <a:gd name="adj2" fmla="val 3943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8" name="Flecha a la derecha con muesca 17"/>
          <p:cNvSpPr/>
          <p:nvPr/>
        </p:nvSpPr>
        <p:spPr>
          <a:xfrm rot="14583965">
            <a:off x="8101420" y="4014138"/>
            <a:ext cx="3017337" cy="1064771"/>
          </a:xfrm>
          <a:prstGeom prst="notchedRightArrow">
            <a:avLst>
              <a:gd name="adj1" fmla="val 100000"/>
              <a:gd name="adj2" fmla="val 39433"/>
            </a:avLst>
          </a:prstGeom>
          <a:solidFill>
            <a:srgbClr val="0070C0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13" name="CuadroTexto 12"/>
          <p:cNvSpPr txBox="1"/>
          <p:nvPr/>
        </p:nvSpPr>
        <p:spPr>
          <a:xfrm>
            <a:off x="2734698" y="3227692"/>
            <a:ext cx="29659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3600" dirty="0" smtClean="0">
                <a:solidFill>
                  <a:schemeClr val="bg1"/>
                </a:solidFill>
                <a:latin typeface="Paisley Cupcake" panose="02000506000000020004" pitchFamily="2" charset="0"/>
              </a:rPr>
              <a:t>Primero Primaria</a:t>
            </a:r>
          </a:p>
          <a:p>
            <a:pPr algn="ctr"/>
            <a:endParaRPr lang="es-GT" sz="1200" dirty="0" smtClean="0">
              <a:solidFill>
                <a:schemeClr val="bg1"/>
              </a:solidFill>
              <a:latin typeface="Paisley Cupcake" panose="02000506000000020004" pitchFamily="2" charset="0"/>
            </a:endParaRPr>
          </a:p>
          <a:p>
            <a:pPr algn="ctr"/>
            <a:r>
              <a:rPr lang="es-GT" dirty="0" smtClean="0">
                <a:solidFill>
                  <a:schemeClr val="bg1"/>
                </a:solidFill>
                <a:latin typeface="DJB Starry Starry Font" panose="02000500000000000000" pitchFamily="2" charset="0"/>
              </a:rPr>
              <a:t>2020</a:t>
            </a:r>
            <a:endParaRPr lang="es-GT" dirty="0">
              <a:solidFill>
                <a:schemeClr val="bg1"/>
              </a:solidFill>
              <a:latin typeface="DJB Starry Starry Font" panose="02000500000000000000" pitchFamily="2" charset="0"/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7623830" y="2853648"/>
            <a:ext cx="1343295" cy="3354513"/>
            <a:chOff x="7667320" y="2678666"/>
            <a:chExt cx="1343295" cy="3354513"/>
          </a:xfrm>
        </p:grpSpPr>
        <p:sp>
          <p:nvSpPr>
            <p:cNvPr id="21" name="Flecha a la derecha con muesca 20"/>
            <p:cNvSpPr/>
            <p:nvPr/>
          </p:nvSpPr>
          <p:spPr>
            <a:xfrm rot="17292823">
              <a:off x="6722315" y="3744878"/>
              <a:ext cx="3233306" cy="1343295"/>
            </a:xfrm>
            <a:prstGeom prst="notchedRightArrow">
              <a:avLst>
                <a:gd name="adj1" fmla="val 100000"/>
                <a:gd name="adj2" fmla="val 39433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  <p:sp>
          <p:nvSpPr>
            <p:cNvPr id="22" name="Flecha a la derecha con muesca 21"/>
            <p:cNvSpPr/>
            <p:nvPr/>
          </p:nvSpPr>
          <p:spPr>
            <a:xfrm rot="17292823">
              <a:off x="6881355" y="3654949"/>
              <a:ext cx="3017337" cy="1064771"/>
            </a:xfrm>
            <a:prstGeom prst="notchedRightArrow">
              <a:avLst>
                <a:gd name="adj1" fmla="val 100000"/>
                <a:gd name="adj2" fmla="val 39433"/>
              </a:avLst>
            </a:prstGeom>
            <a:solidFill>
              <a:srgbClr val="0070C0"/>
            </a:solidFill>
            <a:ln w="1016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GT"/>
            </a:p>
          </p:txBody>
        </p:sp>
      </p:grpSp>
      <p:sp>
        <p:nvSpPr>
          <p:cNvPr id="14" name="Elipse 13"/>
          <p:cNvSpPr/>
          <p:nvPr/>
        </p:nvSpPr>
        <p:spPr>
          <a:xfrm>
            <a:off x="7061621" y="960772"/>
            <a:ext cx="3811008" cy="3795055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76200" cap="flat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4" name="Elipse 23"/>
          <p:cNvSpPr/>
          <p:nvPr/>
        </p:nvSpPr>
        <p:spPr>
          <a:xfrm>
            <a:off x="7243334" y="1199045"/>
            <a:ext cx="3429147" cy="3356436"/>
          </a:xfrm>
          <a:prstGeom prst="ellipse">
            <a:avLst/>
          </a:prstGeom>
          <a:solidFill>
            <a:srgbClr val="FF0000"/>
          </a:solidFill>
          <a:ln w="76200" cap="flat">
            <a:solidFill>
              <a:schemeClr val="bg1"/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26" name="CuadroTexto 25"/>
          <p:cNvSpPr txBox="1"/>
          <p:nvPr/>
        </p:nvSpPr>
        <p:spPr>
          <a:xfrm rot="16741822">
            <a:off x="7582332" y="1796412"/>
            <a:ext cx="2882887" cy="2862560"/>
          </a:xfrm>
          <a:prstGeom prst="rect">
            <a:avLst/>
          </a:prstGeom>
          <a:noFill/>
        </p:spPr>
        <p:txBody>
          <a:bodyPr wrap="square" rtlCol="0">
            <a:prstTxWarp prst="textCircle">
              <a:avLst/>
            </a:prstTxWarp>
            <a:spAutoFit/>
          </a:bodyPr>
          <a:lstStyle/>
          <a:p>
            <a:pPr algn="ctr"/>
            <a:r>
              <a:rPr lang="es-G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mble boys demo" panose="02000500000000000000" pitchFamily="50" charset="0"/>
              </a:rPr>
              <a:t>Primero   Primaria</a:t>
            </a:r>
          </a:p>
        </p:txBody>
      </p:sp>
      <p:pic>
        <p:nvPicPr>
          <p:cNvPr id="25" name="Picture 4" descr=" 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9752" r="8989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599" y="2098480"/>
            <a:ext cx="3284429" cy="1723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uadroTexto 26"/>
          <p:cNvSpPr txBox="1"/>
          <p:nvPr/>
        </p:nvSpPr>
        <p:spPr>
          <a:xfrm>
            <a:off x="8018663" y="3728090"/>
            <a:ext cx="2069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GT" sz="1200" dirty="0" smtClean="0">
              <a:solidFill>
                <a:schemeClr val="bg1"/>
              </a:solidFill>
              <a:latin typeface="Paisley Cupcake" panose="02000506000000020004" pitchFamily="2" charset="0"/>
            </a:endParaRPr>
          </a:p>
          <a:p>
            <a:pPr algn="ctr"/>
            <a:r>
              <a:rPr lang="es-GT" sz="2800" dirty="0" smtClean="0">
                <a:solidFill>
                  <a:schemeClr val="bg1"/>
                </a:solidFill>
                <a:latin typeface="Janda Manatee Solid" panose="02000506000000020004" pitchFamily="2" charset="0"/>
              </a:rPr>
              <a:t>2020</a:t>
            </a:r>
            <a:endParaRPr lang="es-GT" sz="2800" dirty="0">
              <a:solidFill>
                <a:schemeClr val="bg1"/>
              </a:solidFill>
              <a:latin typeface="Janda Manatee Solid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DJB Starry Starry Font</vt:lpstr>
      <vt:lpstr>Humble boys demo</vt:lpstr>
      <vt:lpstr>Janda Manatee Solid</vt:lpstr>
      <vt:lpstr>Paisley Cupcake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Leandra</dc:creator>
  <cp:lastModifiedBy>Leandra</cp:lastModifiedBy>
  <cp:revision>9</cp:revision>
  <dcterms:created xsi:type="dcterms:W3CDTF">2020-10-07T22:16:32Z</dcterms:created>
  <dcterms:modified xsi:type="dcterms:W3CDTF">2020-10-07T23:35:34Z</dcterms:modified>
</cp:coreProperties>
</file>