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B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97F97-0BC4-4016-B4E6-115C56F4C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546F80-B9BD-46B9-87ED-78250D0CF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EE6398-B484-47BD-B916-B01391202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529F-097E-4D1B-B695-B8CF64F5B51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4B04EB-62CC-49D5-899A-F6D162B32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0E2A9B-C3CE-4B1F-B2D5-BE3E6C54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B0752-15BE-481E-81CA-598D7CF0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58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2E3EA-2733-4A48-8AEF-FE3E26DEE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584FFD-6542-4465-8876-82F2AEEA2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C1E7FB-28C3-4623-BD1C-A5FF76DF5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529F-097E-4D1B-B695-B8CF64F5B51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F9660F-96D4-4758-81E6-71A64D5A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E723E4-A73E-47C4-8C34-A5036036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B0752-15BE-481E-81CA-598D7CF0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84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38864C-BCA2-4244-A9AE-208597601D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E5C934-E327-4446-B24F-CCCB039F9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3EB1AA-C07E-4498-A85D-07E6737C1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529F-097E-4D1B-B695-B8CF64F5B51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26B00D-CFC7-4733-B3EC-7C8BFC027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5F440E-9896-43B9-8D54-FEEBFBC8A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B0752-15BE-481E-81CA-598D7CF0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49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51BC6-402B-4821-A359-201B22218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2BBC55-DFA2-4D7B-B3F4-36B20934B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568624-2ED5-4ECC-BDF4-DA0B1D4E4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529F-097E-4D1B-B695-B8CF64F5B51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740550-E48B-4243-9E97-8C46047E9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613B33-2E72-4ED2-A67C-311C77E2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B0752-15BE-481E-81CA-598D7CF0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55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CF9AB-3226-4BF8-B011-109D447AD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875D67-6304-4100-AF96-5D0A803C1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A88614-225D-4B60-81B5-831772F4F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529F-097E-4D1B-B695-B8CF64F5B51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06D3F0-1E40-460D-915A-821B1108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4108BD-AC9A-4C3D-8B31-D0A5C5FEB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B0752-15BE-481E-81CA-598D7CF0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65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B0974-8C90-4C14-8094-C4E6DAA6F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E15AC8-F968-42CC-B99D-2A56F6BB1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2E3022-D3DA-4319-BB7D-2FB591E84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C83099-7F15-4BB9-9D33-10BBC8EB8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529F-097E-4D1B-B695-B8CF64F5B51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337C5B-A10F-42BA-AB41-E65BEA11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F1462E-0D3A-4C94-947B-F0630865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B0752-15BE-481E-81CA-598D7CF0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369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3422D-C01E-4E21-9569-547CBA72E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15992B-B915-458A-906B-66124DAAD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817171-CB3C-46D2-ABB3-F56A5257B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73B262-2B26-4AAE-A146-42A419CF0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F187A7-2032-4C05-B903-757DA1961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C2184D-AF23-4398-9EC4-2BD3784A0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529F-097E-4D1B-B695-B8CF64F5B51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2A33234-5F54-4A6B-B71B-90019FB9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5112EEF-EF05-4085-9D24-1CE6A37C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B0752-15BE-481E-81CA-598D7CF0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44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BA2E3E-6DAA-461C-A903-9C63B0E47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28247C-6106-499B-800B-1BE01B920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529F-097E-4D1B-B695-B8CF64F5B51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31D0E37-4410-4FE8-8E01-420B71CD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2AFD4F-FDC9-4A9A-B61B-223967235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B0752-15BE-481E-81CA-598D7CF0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31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ED5919-E5BA-4D03-87F0-9AA920236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529F-097E-4D1B-B695-B8CF64F5B51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89E6B3-D5BF-4ABA-B02B-CE9104190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9611CB-3E2E-49AB-AD08-93F3B6DD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B0752-15BE-481E-81CA-598D7CF0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30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AAAC5-311C-4020-8318-5C6254FFF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805CD6-C2C8-47BB-B7B1-8FB283C7E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E85EA3-A1F9-4D5C-AAE3-3839740FC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EFDD75-A48F-48CA-8BF9-C095985C1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529F-097E-4D1B-B695-B8CF64F5B51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67A465-BB36-4BAC-8F9A-B9510732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9CA898-8939-4007-9E78-F6B28ABB9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B0752-15BE-481E-81CA-598D7CF0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170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5922A-0DCA-4318-ABE1-F27C6CD7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546763-DA27-484E-ADDD-62734E819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06FAA4-4B4B-4228-B833-8A096286C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04F495-92B3-42FC-B18E-D7031682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529F-097E-4D1B-B695-B8CF64F5B51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6D6D6E-EDEB-4649-996B-676E02177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5D03F1-C681-4FD0-A5D0-414FE15EC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B0752-15BE-481E-81CA-598D7CF0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18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110CD03-948F-4C35-A1F5-721F97D6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8C9D80-A7FA-40BA-A63C-5649DAC47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CAEB3-818B-4F6E-B726-2E4650381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C529F-097E-4D1B-B695-B8CF64F5B51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0406CE-8228-4B67-9D0C-534E01A1C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E3DF90-46F0-4452-976A-B31240F1C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B0752-15BE-481E-81CA-598D7CF07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31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2.jpeg"/><Relationship Id="rId4" Type="http://schemas.openxmlformats.org/officeDocument/2006/relationships/slide" Target="slide4.xml"/><Relationship Id="rId9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C1732B2F-2350-4A3B-B772-E3840091A874}"/>
              </a:ext>
            </a:extLst>
          </p:cNvPr>
          <p:cNvSpPr/>
          <p:nvPr/>
        </p:nvSpPr>
        <p:spPr>
          <a:xfrm>
            <a:off x="3200447" y="-152400"/>
            <a:ext cx="2124027" cy="5229225"/>
          </a:xfrm>
          <a:prstGeom prst="rect">
            <a:avLst/>
          </a:prstGeom>
          <a:solidFill>
            <a:srgbClr val="9FB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37F447D-596C-47C5-BC31-44453D18FA77}"/>
              </a:ext>
            </a:extLst>
          </p:cNvPr>
          <p:cNvSpPr/>
          <p:nvPr/>
        </p:nvSpPr>
        <p:spPr>
          <a:xfrm>
            <a:off x="6222182" y="-628649"/>
            <a:ext cx="1994506" cy="5705474"/>
          </a:xfrm>
          <a:prstGeom prst="rect">
            <a:avLst/>
          </a:prstGeom>
          <a:solidFill>
            <a:srgbClr val="9FB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84F8A4A-05CB-40D2-B531-8961DC880ADC}"/>
              </a:ext>
            </a:extLst>
          </p:cNvPr>
          <p:cNvSpPr/>
          <p:nvPr/>
        </p:nvSpPr>
        <p:spPr>
          <a:xfrm>
            <a:off x="8639175" y="-857249"/>
            <a:ext cx="2781300" cy="5934074"/>
          </a:xfrm>
          <a:prstGeom prst="rect">
            <a:avLst/>
          </a:prstGeom>
          <a:solidFill>
            <a:srgbClr val="9FB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E41DCDD-27F0-432C-B409-A9402B2F05A3}"/>
              </a:ext>
            </a:extLst>
          </p:cNvPr>
          <p:cNvSpPr/>
          <p:nvPr/>
        </p:nvSpPr>
        <p:spPr>
          <a:xfrm>
            <a:off x="866775" y="-152400"/>
            <a:ext cx="1789670" cy="5229225"/>
          </a:xfrm>
          <a:prstGeom prst="rect">
            <a:avLst/>
          </a:prstGeom>
          <a:solidFill>
            <a:srgbClr val="9FB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izquierda derecha: PREESCOLAR CLARA INÉS">
            <a:hlinkClick r:id="rId2" action="ppaction://hlinksldjump"/>
            <a:extLst>
              <a:ext uri="{FF2B5EF4-FFF2-40B4-BE49-F238E27FC236}">
                <a16:creationId xmlns:a16="http://schemas.microsoft.com/office/drawing/2014/main" id="{C3753AE0-BC81-4097-93EB-3763AB045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3609976"/>
            <a:ext cx="1574577" cy="114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etras ~ | Tipos | Descripcion | Imagenes | Ejemplos">
            <a:hlinkClick r:id="rId4" action="ppaction://hlinksldjump"/>
            <a:extLst>
              <a:ext uri="{FF2B5EF4-FFF2-40B4-BE49-F238E27FC236}">
                <a16:creationId xmlns:a16="http://schemas.microsoft.com/office/drawing/2014/main" id="{7ED6E46C-D7D2-470C-80DF-FEB832989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429000"/>
            <a:ext cx="178967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ignificado de los números | Interpretación de los números | Numerología">
            <a:hlinkClick r:id="rId6" action="ppaction://hlinksldjump"/>
            <a:extLst>
              <a:ext uri="{FF2B5EF4-FFF2-40B4-BE49-F238E27FC236}">
                <a16:creationId xmlns:a16="http://schemas.microsoft.com/office/drawing/2014/main" id="{37801A98-A408-45BA-AFD5-1F8509231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162" y="3257550"/>
            <a:ext cx="22193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laca de flecha direccional de madera">
            <a:hlinkClick r:id="rId8" action="ppaction://hlinksldjump"/>
            <a:extLst>
              <a:ext uri="{FF2B5EF4-FFF2-40B4-BE49-F238E27FC236}">
                <a16:creationId xmlns:a16="http://schemas.microsoft.com/office/drawing/2014/main" id="{4C8CEB96-C049-4C01-9471-69167DAFF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3685086"/>
            <a:ext cx="1408357" cy="70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41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17B87F7-38EC-4531-803B-1AFEF409DBCE}"/>
              </a:ext>
            </a:extLst>
          </p:cNvPr>
          <p:cNvSpPr/>
          <p:nvPr/>
        </p:nvSpPr>
        <p:spPr>
          <a:xfrm>
            <a:off x="0" y="2016690"/>
            <a:ext cx="12192000" cy="1498035"/>
          </a:xfrm>
          <a:prstGeom prst="rect">
            <a:avLst/>
          </a:prstGeom>
          <a:solidFill>
            <a:srgbClr val="9FB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Mis Laminas para Decoupage | Arte caprichoso, Dibujos de casas infantiles">
            <a:hlinkClick r:id="rId2" action="ppaction://hlinksldjump"/>
            <a:extLst>
              <a:ext uri="{FF2B5EF4-FFF2-40B4-BE49-F238E27FC236}">
                <a16:creationId xmlns:a16="http://schemas.microsoft.com/office/drawing/2014/main" id="{2C6759D8-C661-49DE-8E7F-9E3738730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548" y="132503"/>
            <a:ext cx="900747" cy="103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izquierda derecha: PREESCOLAR CLARA INÉS">
            <a:extLst>
              <a:ext uri="{FF2B5EF4-FFF2-40B4-BE49-F238E27FC236}">
                <a16:creationId xmlns:a16="http://schemas.microsoft.com/office/drawing/2014/main" id="{C1479F48-61EE-48FA-AB70-94924D625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00026"/>
            <a:ext cx="1574577" cy="114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19E287C-F745-472E-99FB-FA23A897D4AC}"/>
              </a:ext>
            </a:extLst>
          </p:cNvPr>
          <p:cNvSpPr txBox="1"/>
          <p:nvPr/>
        </p:nvSpPr>
        <p:spPr>
          <a:xfrm>
            <a:off x="805711" y="2238481"/>
            <a:ext cx="108976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¿</a:t>
            </a:r>
            <a:r>
              <a:rPr lang="es-ES" sz="4800" dirty="0"/>
              <a:t>QUÉ ANIMAL NADA HACIA LA </a:t>
            </a:r>
            <a:r>
              <a:rPr lang="es-ES" sz="5000" dirty="0">
                <a:solidFill>
                  <a:srgbClr val="FF0000"/>
                </a:solidFill>
              </a:rPr>
              <a:t>IZQUIERDA?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C4EEB92-2F91-46DF-A524-CC7E9BF4C3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8949" y="4336249"/>
            <a:ext cx="1847850" cy="105979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54EC3BD-2366-497D-87C7-A0DD22F984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72540" y="4184717"/>
            <a:ext cx="1671638" cy="144540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D3ACD2D-D809-49D8-87DD-E6DD1F295B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7823" y="4155970"/>
            <a:ext cx="1671640" cy="129637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FB51D55-A667-4D46-97EE-A26E19ACC4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85205" y="4267200"/>
            <a:ext cx="1708002" cy="118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17B87F7-38EC-4531-803B-1AFEF409DBCE}"/>
              </a:ext>
            </a:extLst>
          </p:cNvPr>
          <p:cNvSpPr/>
          <p:nvPr/>
        </p:nvSpPr>
        <p:spPr>
          <a:xfrm>
            <a:off x="0" y="2016690"/>
            <a:ext cx="12192000" cy="1498035"/>
          </a:xfrm>
          <a:prstGeom prst="rect">
            <a:avLst/>
          </a:prstGeom>
          <a:solidFill>
            <a:srgbClr val="9FB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Mis Laminas para Decoupage | Arte caprichoso, Dibujos de casas infantiles">
            <a:hlinkClick r:id="rId2" action="ppaction://hlinksldjump"/>
            <a:extLst>
              <a:ext uri="{FF2B5EF4-FFF2-40B4-BE49-F238E27FC236}">
                <a16:creationId xmlns:a16="http://schemas.microsoft.com/office/drawing/2014/main" id="{2C6759D8-C661-49DE-8E7F-9E3738730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548" y="132503"/>
            <a:ext cx="900747" cy="103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C1479F48-61EE-48FA-AB70-94924D625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6725" y="379718"/>
            <a:ext cx="1574577" cy="78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19E287C-F745-472E-99FB-FA23A897D4AC}"/>
              </a:ext>
            </a:extLst>
          </p:cNvPr>
          <p:cNvSpPr txBox="1"/>
          <p:nvPr/>
        </p:nvSpPr>
        <p:spPr>
          <a:xfrm>
            <a:off x="805711" y="2238481"/>
            <a:ext cx="108976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¿</a:t>
            </a:r>
            <a:r>
              <a:rPr lang="es-ES" sz="4800" dirty="0"/>
              <a:t>QUÉ FLECHA INDICA  LA </a:t>
            </a:r>
            <a:r>
              <a:rPr lang="es-ES" sz="5000" dirty="0">
                <a:solidFill>
                  <a:srgbClr val="FF0000"/>
                </a:solidFill>
              </a:rPr>
              <a:t>IZQUIERDA?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C4EEB92-2F91-46DF-A524-CC7E9BF4C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313291" y="4489508"/>
            <a:ext cx="1847850" cy="92392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54EC3BD-2366-497D-87C7-A0DD22F984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72540" y="4489508"/>
            <a:ext cx="1671638" cy="8358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D3ACD2D-D809-49D8-87DD-E6DD1F295B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17271" y="4539312"/>
            <a:ext cx="1671640" cy="83582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FB51D55-A667-4D46-97EE-A26E19ACC4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85205" y="4432771"/>
            <a:ext cx="1708002" cy="85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35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17B87F7-38EC-4531-803B-1AFEF409DBCE}"/>
              </a:ext>
            </a:extLst>
          </p:cNvPr>
          <p:cNvSpPr/>
          <p:nvPr/>
        </p:nvSpPr>
        <p:spPr>
          <a:xfrm>
            <a:off x="0" y="2016690"/>
            <a:ext cx="12192000" cy="1498035"/>
          </a:xfrm>
          <a:prstGeom prst="rect">
            <a:avLst/>
          </a:prstGeom>
          <a:solidFill>
            <a:srgbClr val="9FB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Mis Laminas para Decoupage | Arte caprichoso, Dibujos de casas infantiles">
            <a:hlinkClick r:id="rId2" action="ppaction://hlinksldjump"/>
            <a:extLst>
              <a:ext uri="{FF2B5EF4-FFF2-40B4-BE49-F238E27FC236}">
                <a16:creationId xmlns:a16="http://schemas.microsoft.com/office/drawing/2014/main" id="{2C6759D8-C661-49DE-8E7F-9E3738730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548" y="132503"/>
            <a:ext cx="900747" cy="103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C1479F48-61EE-48FA-AB70-94924D625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6725" y="220585"/>
            <a:ext cx="1574577" cy="110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19E287C-F745-472E-99FB-FA23A897D4AC}"/>
              </a:ext>
            </a:extLst>
          </p:cNvPr>
          <p:cNvSpPr txBox="1"/>
          <p:nvPr/>
        </p:nvSpPr>
        <p:spPr>
          <a:xfrm>
            <a:off x="805711" y="2238481"/>
            <a:ext cx="108976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¿</a:t>
            </a:r>
            <a:r>
              <a:rPr lang="es-ES" sz="4800" dirty="0"/>
              <a:t>Cuál es la letra </a:t>
            </a:r>
            <a:r>
              <a:rPr lang="es-ES" sz="5000" dirty="0">
                <a:solidFill>
                  <a:srgbClr val="FF0000"/>
                </a:solidFill>
              </a:rPr>
              <a:t>b?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C4EEB92-2F91-46DF-A524-CC7E9BF4C3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6271" y="4237988"/>
            <a:ext cx="1259235" cy="1296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54EC3BD-2366-497D-87C7-A0DD22F984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161" y="4163288"/>
            <a:ext cx="1404396" cy="144540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D3ACD2D-D809-49D8-87DD-E6DD1F295B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53845" y="4237801"/>
            <a:ext cx="1259596" cy="129637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FB51D55-A667-4D46-97EE-A26E19ACC4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74095" y="4293416"/>
            <a:ext cx="1151522" cy="118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1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17B87F7-38EC-4531-803B-1AFEF409DBCE}"/>
              </a:ext>
            </a:extLst>
          </p:cNvPr>
          <p:cNvSpPr/>
          <p:nvPr/>
        </p:nvSpPr>
        <p:spPr>
          <a:xfrm>
            <a:off x="0" y="2016690"/>
            <a:ext cx="12192000" cy="1498035"/>
          </a:xfrm>
          <a:prstGeom prst="rect">
            <a:avLst/>
          </a:prstGeom>
          <a:solidFill>
            <a:srgbClr val="9FB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Mis Laminas para Decoupage | Arte caprichoso, Dibujos de casas infantiles">
            <a:hlinkClick r:id="rId2" action="ppaction://hlinksldjump"/>
            <a:extLst>
              <a:ext uri="{FF2B5EF4-FFF2-40B4-BE49-F238E27FC236}">
                <a16:creationId xmlns:a16="http://schemas.microsoft.com/office/drawing/2014/main" id="{2C6759D8-C661-49DE-8E7F-9E3738730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548" y="132503"/>
            <a:ext cx="900747" cy="103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C1479F48-61EE-48FA-AB70-94924D625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364" y="220585"/>
            <a:ext cx="1533298" cy="110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19E287C-F745-472E-99FB-FA23A897D4AC}"/>
              </a:ext>
            </a:extLst>
          </p:cNvPr>
          <p:cNvSpPr txBox="1"/>
          <p:nvPr/>
        </p:nvSpPr>
        <p:spPr>
          <a:xfrm>
            <a:off x="805711" y="2238481"/>
            <a:ext cx="108976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¿</a:t>
            </a:r>
            <a:r>
              <a:rPr lang="es-ES" sz="4800" dirty="0"/>
              <a:t>Cuál es el número  </a:t>
            </a:r>
            <a:r>
              <a:rPr lang="es-ES" sz="5000" dirty="0">
                <a:solidFill>
                  <a:srgbClr val="FF0000"/>
                </a:solidFill>
              </a:rPr>
              <a:t>2 ?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C4EEB92-2F91-46DF-A524-CC7E9BF4C3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37932" y="4172472"/>
            <a:ext cx="1364181" cy="1404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54EC3BD-2366-497D-87C7-A0DD22F984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143" y="4172472"/>
            <a:ext cx="1364181" cy="14040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D3ACD2D-D809-49D8-87DD-E6DD1F295B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53827" y="4172472"/>
            <a:ext cx="1364181" cy="1404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FB51D55-A667-4D46-97EE-A26E19ACC4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22037" y="4172472"/>
            <a:ext cx="1364181" cy="14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0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</Words>
  <Application>Microsoft Office PowerPoint</Application>
  <PresentationFormat>Panorámica</PresentationFormat>
  <Paragraphs>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Mary</dc:creator>
  <cp:lastModifiedBy>Mary</cp:lastModifiedBy>
  <cp:revision>5</cp:revision>
  <dcterms:created xsi:type="dcterms:W3CDTF">2020-10-09T08:07:02Z</dcterms:created>
  <dcterms:modified xsi:type="dcterms:W3CDTF">2020-10-09T08:52:37Z</dcterms:modified>
</cp:coreProperties>
</file>