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39" d="100"/>
          <a:sy n="39" d="100"/>
        </p:scale>
        <p:origin x="58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7DB360-3953-4232-A11B-FB62BA4A4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393CF13-5D84-481B-B769-2A36877A8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16B9C1-6C27-46F1-8238-56CAC13A6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18C968-F521-48B3-AC07-7511E186F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034DD91-5060-4CDE-B1DC-2BFACA3C4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9091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825AAA-52FF-4C6C-8053-B318F9362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9B2B20E-9832-4E97-B35C-375F7FE81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7A02E04-10E6-4127-B2DC-36E85B99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8B0B71-0D72-4760-A292-5A6AAD17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D16060-3621-4DBE-A37D-C5531B04F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591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F648B52-B5B7-48BB-8F43-40AE4A5F0B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FFB2365-88F8-4E05-B569-377DC0764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24C6FC-BBD0-4077-A591-624F537F6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9CA21A0-3155-475A-9B11-547DF44E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468788-DBC5-4F88-82C5-BC8131D02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09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9972BA-82DC-44BD-925C-9E2EBE73D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39F1D0-B397-49DF-A512-D70DAA07F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BF1773-EC16-4A4E-8BD8-2E185845C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ECDD059-E78A-4E19-82F6-C229B840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C2F7369-CFE3-45C9-BE47-4CA96A0DC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1033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48485D-F808-4CFC-886B-4A74089B9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3449E80-352E-4EF3-B7B7-00886A81D4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837608E-1D25-4F2A-BE6B-7CA5D96AE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5446DF-58D4-4117-883B-713F17EC8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BC652D-D75C-420E-90E5-925346A69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97774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C1AA4F-09CB-49C7-A398-2FE3A5DFB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4A96B5-3660-4FC0-8C87-90AB8306E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4C4A8D7-C248-447A-BFC3-FA0C6B30B3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8F85E78-CF20-4A6C-A8DF-BF11BEB13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FAB5212-4454-478A-8E0A-28743ED27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0D39559-3A4B-43C4-A591-954CD555C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23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03295E-1A1E-4D37-B6CA-604DB7570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D8B784D-2CC2-4956-B897-90B91A403F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F588A0-C6D3-435B-91AC-1BC406198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81BDB04-6CB3-44F1-9C5F-149D2C19E4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BF332B-CE72-46AE-95A2-255BD4F92D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B5D720F-85D8-4601-A146-779115F5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6ABF42F-B1D0-4D52-AD7C-BC4683F37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6E6075-244F-4C70-8604-AB643C577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2118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D73560-C6E7-4169-A6C6-6C0ED8378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DE53AD-00FE-45DF-9DB7-70F922F44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6F4B1D-CB85-4436-8856-325D822A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C771568-AD37-4CF8-82D9-4F6712D3F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907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E19685-85AF-402D-9CB3-C486F5B66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E786A12-7F27-4BDF-A33B-ECD42FB6B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411814B-CABD-4194-96CF-28801CA5F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0556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E12785-6F04-4236-9A76-BE990D15E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782256-7B05-469B-8A28-C2F4BB878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1A6B803-28A4-4A4E-A037-D87127376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FE3BE3-CF89-4140-B5EA-E1EB9008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BD317A9-51BF-4EF1-837E-A2382E8B1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82B824-C98E-48E0-A893-8B6F5C6AA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0257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C9DE2E-5FA1-48C8-96DD-55D1D8CC0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20B110D-9306-438F-81BA-45846AB121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A0FF5D2-AEC9-4CDC-B5CA-BF77BC688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388EB08-07FF-40AF-9A5A-A9ECB7A07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999EED-3999-43F6-A13B-78C4CE5FE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069E71-9476-4014-9E0B-9F196CAD2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0798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B6351DA-41A4-4164-9F7F-A0604384DD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0235BF-4A5E-40E2-B5FC-3649F41CE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F3D45CB-29DA-448D-8777-9ECD8A826B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CA218-274B-4322-9534-75B11D0DA0A6}" type="datetimeFigureOut">
              <a:rPr lang="de-CH" smtClean="0"/>
              <a:t>03.10.2020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DE520B-2322-425E-8615-B805919C35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B44175-C495-4F1D-8D69-EBF23F3881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350DA-E908-403E-A5D0-0EE358A4E791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154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slide" Target="slide2.xml"/><Relationship Id="rId18" Type="http://schemas.openxmlformats.org/officeDocument/2006/relationships/image" Target="../media/image16.png"/><Relationship Id="rId3" Type="http://schemas.openxmlformats.org/officeDocument/2006/relationships/image" Target="../media/image2.png"/><Relationship Id="rId21" Type="http://schemas.openxmlformats.org/officeDocument/2006/relationships/image" Target="../media/image19.sv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5.svg"/><Relationship Id="rId2" Type="http://schemas.openxmlformats.org/officeDocument/2006/relationships/image" Target="../media/image1.jpe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3.svg"/><Relationship Id="rId10" Type="http://schemas.openxmlformats.org/officeDocument/2006/relationships/image" Target="../media/image9.svg"/><Relationship Id="rId19" Type="http://schemas.openxmlformats.org/officeDocument/2006/relationships/image" Target="../media/image17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EB16C911-ABD8-4BD9-AFB4-75C4F9380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543871"/>
              </p:ext>
            </p:extLst>
          </p:nvPr>
        </p:nvGraphicFramePr>
        <p:xfrm>
          <a:off x="3160837" y="259881"/>
          <a:ext cx="7364364" cy="6079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4788">
                  <a:extLst>
                    <a:ext uri="{9D8B030D-6E8A-4147-A177-3AD203B41FA5}">
                      <a16:colId xmlns:a16="http://schemas.microsoft.com/office/drawing/2014/main" val="578964385"/>
                    </a:ext>
                  </a:extLst>
                </a:gridCol>
                <a:gridCol w="2454788">
                  <a:extLst>
                    <a:ext uri="{9D8B030D-6E8A-4147-A177-3AD203B41FA5}">
                      <a16:colId xmlns:a16="http://schemas.microsoft.com/office/drawing/2014/main" val="3258098057"/>
                    </a:ext>
                  </a:extLst>
                </a:gridCol>
                <a:gridCol w="2454788">
                  <a:extLst>
                    <a:ext uri="{9D8B030D-6E8A-4147-A177-3AD203B41FA5}">
                      <a16:colId xmlns:a16="http://schemas.microsoft.com/office/drawing/2014/main" val="3855216353"/>
                    </a:ext>
                  </a:extLst>
                </a:gridCol>
              </a:tblGrid>
              <a:tr h="2026475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503750894"/>
                  </a:ext>
                </a:extLst>
              </a:tr>
              <a:tr h="2026475"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1585771998"/>
                  </a:ext>
                </a:extLst>
              </a:tr>
              <a:tr h="2026475"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>
                    <a:blipFill dpi="0" rotWithShape="1">
                      <a:blip r:embed="rId2">
                        <a:alphaModFix amt="55000"/>
                      </a:blip>
                      <a:srcRect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2827694907"/>
                  </a:ext>
                </a:extLst>
              </a:tr>
            </a:tbl>
          </a:graphicData>
        </a:graphic>
      </p:graphicFrame>
      <p:pic>
        <p:nvPicPr>
          <p:cNvPr id="10" name="Grafik 9" descr="Apfel">
            <a:extLst>
              <a:ext uri="{FF2B5EF4-FFF2-40B4-BE49-F238E27FC236}">
                <a16:creationId xmlns:a16="http://schemas.microsoft.com/office/drawing/2014/main" id="{A1A3B66F-2E02-4879-9ABB-59E579405D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541576" y="4887468"/>
            <a:ext cx="1135161" cy="1135161"/>
          </a:xfrm>
          <a:prstGeom prst="rect">
            <a:avLst/>
          </a:prstGeom>
        </p:spPr>
      </p:pic>
      <p:pic>
        <p:nvPicPr>
          <p:cNvPr id="12" name="Grafik 11" descr="Trauben">
            <a:extLst>
              <a:ext uri="{FF2B5EF4-FFF2-40B4-BE49-F238E27FC236}">
                <a16:creationId xmlns:a16="http://schemas.microsoft.com/office/drawing/2014/main" id="{11BF0378-253D-4D37-A9F7-5E7E65E0B2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541576" y="2817174"/>
            <a:ext cx="1135161" cy="1135161"/>
          </a:xfrm>
          <a:prstGeom prst="rect">
            <a:avLst/>
          </a:prstGeom>
        </p:spPr>
      </p:pic>
      <p:pic>
        <p:nvPicPr>
          <p:cNvPr id="14" name="Grafik 13" descr="Kirschen">
            <a:extLst>
              <a:ext uri="{FF2B5EF4-FFF2-40B4-BE49-F238E27FC236}">
                <a16:creationId xmlns:a16="http://schemas.microsoft.com/office/drawing/2014/main" id="{F4A6DB45-814B-4F79-949E-109A839A6B1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59263" y="659550"/>
            <a:ext cx="1135161" cy="1135161"/>
          </a:xfrm>
          <a:prstGeom prst="rect">
            <a:avLst/>
          </a:prstGeom>
        </p:spPr>
      </p:pic>
      <p:pic>
        <p:nvPicPr>
          <p:cNvPr id="16" name="Grafik 15" descr="Avocado">
            <a:extLst>
              <a:ext uri="{FF2B5EF4-FFF2-40B4-BE49-F238E27FC236}">
                <a16:creationId xmlns:a16="http://schemas.microsoft.com/office/drawing/2014/main" id="{2A2F2728-D6D6-4D6D-9838-396096AF6BC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59263" y="2732012"/>
            <a:ext cx="1135161" cy="1135161"/>
          </a:xfrm>
          <a:prstGeom prst="rect">
            <a:avLst/>
          </a:prstGeom>
        </p:spPr>
      </p:pic>
      <p:pic>
        <p:nvPicPr>
          <p:cNvPr id="18" name="Grafik 17" descr="Wassermelone">
            <a:extLst>
              <a:ext uri="{FF2B5EF4-FFF2-40B4-BE49-F238E27FC236}">
                <a16:creationId xmlns:a16="http://schemas.microsoft.com/office/drawing/2014/main" id="{6792AA44-056E-4CAD-8492-8D809362EE43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766395" y="659550"/>
            <a:ext cx="1135161" cy="1135161"/>
          </a:xfrm>
          <a:prstGeom prst="rect">
            <a:avLst/>
          </a:prstGeom>
        </p:spPr>
      </p:pic>
      <p:pic>
        <p:nvPicPr>
          <p:cNvPr id="20" name="Grafik 19" descr="Donut">
            <a:hlinkClick r:id="rId13" action="ppaction://hlinksldjump"/>
            <a:extLst>
              <a:ext uri="{FF2B5EF4-FFF2-40B4-BE49-F238E27FC236}">
                <a16:creationId xmlns:a16="http://schemas.microsoft.com/office/drawing/2014/main" id="{A4978589-736F-41FE-B3F5-8EFA8B729B6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669282" y="4804585"/>
            <a:ext cx="1135161" cy="1135161"/>
          </a:xfrm>
          <a:prstGeom prst="rect">
            <a:avLst/>
          </a:prstGeom>
        </p:spPr>
      </p:pic>
      <p:pic>
        <p:nvPicPr>
          <p:cNvPr id="22" name="Grafik 21" descr="Speiseeis">
            <a:hlinkClick r:id="rId13" action="ppaction://hlinksldjump"/>
            <a:extLst>
              <a:ext uri="{FF2B5EF4-FFF2-40B4-BE49-F238E27FC236}">
                <a16:creationId xmlns:a16="http://schemas.microsoft.com/office/drawing/2014/main" id="{D61DD7C7-5889-4FA2-96F6-30541F1CA642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785288" y="835372"/>
            <a:ext cx="1135161" cy="1135161"/>
          </a:xfrm>
          <a:prstGeom prst="rect">
            <a:avLst/>
          </a:prstGeom>
        </p:spPr>
      </p:pic>
      <p:pic>
        <p:nvPicPr>
          <p:cNvPr id="24" name="Grafik 23" descr="Kuchenstück">
            <a:hlinkClick r:id="rId13" action="ppaction://hlinksldjump"/>
            <a:extLst>
              <a:ext uri="{FF2B5EF4-FFF2-40B4-BE49-F238E27FC236}">
                <a16:creationId xmlns:a16="http://schemas.microsoft.com/office/drawing/2014/main" id="{538493D3-5D12-4FDF-BFB0-7EFD84E2B100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095999" y="4887468"/>
            <a:ext cx="1135161" cy="1135161"/>
          </a:xfrm>
          <a:prstGeom prst="rect">
            <a:avLst/>
          </a:prstGeom>
        </p:spPr>
      </p:pic>
      <p:pic>
        <p:nvPicPr>
          <p:cNvPr id="26" name="Grafik 25" descr="Cupcake">
            <a:hlinkClick r:id="rId13" action="ppaction://hlinksldjump"/>
            <a:extLst>
              <a:ext uri="{FF2B5EF4-FFF2-40B4-BE49-F238E27FC236}">
                <a16:creationId xmlns:a16="http://schemas.microsoft.com/office/drawing/2014/main" id="{A59303C5-4DC5-4C4D-B707-2EFC713B73F7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3766395" y="2798909"/>
            <a:ext cx="1135161" cy="1135161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AE527A62-0099-4AFC-9D11-CD32A8523158}"/>
              </a:ext>
            </a:extLst>
          </p:cNvPr>
          <p:cNvSpPr txBox="1"/>
          <p:nvPr/>
        </p:nvSpPr>
        <p:spPr>
          <a:xfrm>
            <a:off x="335666" y="1435261"/>
            <a:ext cx="2592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>
                <a:latin typeface="Cooper Black" panose="0208090404030B020404" pitchFamily="18" charset="0"/>
              </a:rPr>
              <a:t>Sigue</a:t>
            </a:r>
            <a:r>
              <a:rPr lang="de-CH" sz="3600" dirty="0">
                <a:latin typeface="Cooper Black" panose="0208090404030B020404" pitchFamily="18" charset="0"/>
              </a:rPr>
              <a:t> </a:t>
            </a:r>
            <a:r>
              <a:rPr lang="de-CH" sz="3600" dirty="0" err="1">
                <a:latin typeface="Cooper Black" panose="0208090404030B020404" pitchFamily="18" charset="0"/>
              </a:rPr>
              <a:t>el</a:t>
            </a:r>
            <a:r>
              <a:rPr lang="de-CH" sz="3600" dirty="0">
                <a:latin typeface="Cooper Black" panose="0208090404030B020404" pitchFamily="18" charset="0"/>
              </a:rPr>
              <a:t> </a:t>
            </a:r>
            <a:r>
              <a:rPr lang="de-CH" sz="3600" dirty="0" err="1">
                <a:latin typeface="Cooper Black" panose="0208090404030B020404" pitchFamily="18" charset="0"/>
              </a:rPr>
              <a:t>camino</a:t>
            </a:r>
            <a:r>
              <a:rPr lang="de-CH" sz="3600" dirty="0">
                <a:latin typeface="Cooper Black" panose="0208090404030B020404" pitchFamily="18" charset="0"/>
              </a:rPr>
              <a:t> </a:t>
            </a:r>
          </a:p>
          <a:p>
            <a:r>
              <a:rPr lang="de-CH" sz="3600" dirty="0">
                <a:latin typeface="Cooper Black" panose="0208090404030B020404" pitchFamily="18" charset="0"/>
              </a:rPr>
              <a:t>de </a:t>
            </a:r>
            <a:r>
              <a:rPr lang="de-CH" sz="3600" dirty="0" err="1">
                <a:latin typeface="Cooper Black" panose="0208090404030B020404" pitchFamily="18" charset="0"/>
              </a:rPr>
              <a:t>verduras</a:t>
            </a:r>
            <a:r>
              <a:rPr lang="de-CH" sz="3600" dirty="0">
                <a:latin typeface="Cooper Black" panose="0208090404030B020404" pitchFamily="18" charset="0"/>
              </a:rPr>
              <a:t> y </a:t>
            </a:r>
            <a:r>
              <a:rPr lang="de-CH" sz="3600" dirty="0" err="1">
                <a:latin typeface="Cooper Black" panose="0208090404030B020404" pitchFamily="18" charset="0"/>
              </a:rPr>
              <a:t>frutas</a:t>
            </a:r>
            <a:endParaRPr lang="de-CH" sz="3600" dirty="0">
              <a:latin typeface="Cooper Black" panose="0208090404030B020404" pitchFamily="18" charset="0"/>
            </a:endParaRPr>
          </a:p>
        </p:txBody>
      </p:sp>
      <p:sp>
        <p:nvSpPr>
          <p:cNvPr id="28" name="Pfeil: nach rechts 27">
            <a:extLst>
              <a:ext uri="{FF2B5EF4-FFF2-40B4-BE49-F238E27FC236}">
                <a16:creationId xmlns:a16="http://schemas.microsoft.com/office/drawing/2014/main" id="{62E26DD2-C507-4A7F-B736-E0EAE1E1C440}"/>
              </a:ext>
            </a:extLst>
          </p:cNvPr>
          <p:cNvSpPr/>
          <p:nvPr/>
        </p:nvSpPr>
        <p:spPr>
          <a:xfrm>
            <a:off x="1863524" y="937549"/>
            <a:ext cx="972273" cy="578735"/>
          </a:xfrm>
          <a:prstGeom prst="rightArrow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 prstMaterial="dkEdge"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83508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: diagonal liegende Ecken abgerundet 3">
            <a:extLst>
              <a:ext uri="{FF2B5EF4-FFF2-40B4-BE49-F238E27FC236}">
                <a16:creationId xmlns:a16="http://schemas.microsoft.com/office/drawing/2014/main" id="{EB88711E-35DF-4576-B7CF-F30888D5B67E}"/>
              </a:ext>
            </a:extLst>
          </p:cNvPr>
          <p:cNvSpPr/>
          <p:nvPr/>
        </p:nvSpPr>
        <p:spPr>
          <a:xfrm>
            <a:off x="-485423" y="-397934"/>
            <a:ext cx="13298311" cy="8514645"/>
          </a:xfrm>
          <a:prstGeom prst="round2Diag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" name="Rahmen 1">
            <a:hlinkClick r:id="rId2" action="ppaction://hlinksldjump"/>
            <a:extLst>
              <a:ext uri="{FF2B5EF4-FFF2-40B4-BE49-F238E27FC236}">
                <a16:creationId xmlns:a16="http://schemas.microsoft.com/office/drawing/2014/main" id="{9678094E-5363-4DA2-978F-BD0DDED65D0B}"/>
              </a:ext>
            </a:extLst>
          </p:cNvPr>
          <p:cNvSpPr/>
          <p:nvPr/>
        </p:nvSpPr>
        <p:spPr>
          <a:xfrm>
            <a:off x="2794000" y="2359376"/>
            <a:ext cx="7524044" cy="3081867"/>
          </a:xfrm>
          <a:prstGeom prst="fram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56D4622-30CC-476F-8542-8EBCB0A4E6B2}"/>
              </a:ext>
            </a:extLst>
          </p:cNvPr>
          <p:cNvSpPr txBox="1"/>
          <p:nvPr/>
        </p:nvSpPr>
        <p:spPr>
          <a:xfrm>
            <a:off x="3480308" y="3426178"/>
            <a:ext cx="6151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4800" dirty="0" err="1">
                <a:latin typeface="Cooper Black" panose="0208090404030B020404" pitchFamily="18" charset="0"/>
              </a:rPr>
              <a:t>Vuelve</a:t>
            </a:r>
            <a:r>
              <a:rPr lang="de-CH" sz="4800" dirty="0">
                <a:latin typeface="Cooper Black" panose="0208090404030B020404" pitchFamily="18" charset="0"/>
              </a:rPr>
              <a:t> a </a:t>
            </a:r>
            <a:r>
              <a:rPr lang="de-CH" sz="4800" dirty="0" err="1">
                <a:latin typeface="Cooper Black" panose="0208090404030B020404" pitchFamily="18" charset="0"/>
              </a:rPr>
              <a:t>intentarlo</a:t>
            </a:r>
            <a:endParaRPr lang="de-CH" sz="4800" dirty="0">
              <a:latin typeface="Cooper Black" panose="0208090404030B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003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Cooper Black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3</cp:revision>
  <dcterms:created xsi:type="dcterms:W3CDTF">2020-10-03T14:24:06Z</dcterms:created>
  <dcterms:modified xsi:type="dcterms:W3CDTF">2020-10-03T14:39:31Z</dcterms:modified>
</cp:coreProperties>
</file>