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1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656396" y="288926"/>
            <a:ext cx="1754187" cy="6143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90394" y="288926"/>
            <a:ext cx="5100901" cy="6143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0394" y="1679575"/>
            <a:ext cx="3427544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3037" y="1679575"/>
            <a:ext cx="3427546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FD19-B2CE-4BB2-B72D-34DCD745337C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2A02-B7C3-4B78-9F54-D6DB65E10E6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2">
            <a:extLst>
              <a:ext uri="{FF2B5EF4-FFF2-40B4-BE49-F238E27FC236}">
                <a16:creationId xmlns:a16="http://schemas.microsoft.com/office/drawing/2014/main" xmlns="" id="{108558AE-51A2-474C-9EFE-80466B0E6EEA}"/>
              </a:ext>
            </a:extLst>
          </p:cNvPr>
          <p:cNvGrpSpPr/>
          <p:nvPr/>
        </p:nvGrpSpPr>
        <p:grpSpPr>
          <a:xfrm>
            <a:off x="1930112" y="39328"/>
            <a:ext cx="5327484" cy="6723422"/>
            <a:chOff x="2375522" y="39328"/>
            <a:chExt cx="6556903" cy="6723422"/>
          </a:xfrm>
        </p:grpSpPr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xmlns="" id="{7119AB6D-C404-4913-B7F3-8DAAA2A5C2B2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xmlns="" id="{75DA107E-09EA-45C5-96B7-5BF0CE9DD3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xmlns="" id="{B151D2BB-28BD-40BA-9A32-4C8F783E59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xmlns="" id="{FCB89541-7225-47DE-83C4-4C5EE3079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xmlns="" id="{872861FC-9D7C-46E4-B943-3A992C043D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xmlns="" id="{8812D4B3-2A7B-43CC-9564-C28F64C7F7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xmlns="" id="{BF240E29-43FD-4847-848D-765B2E9A3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xmlns="" id="{45543764-4B1B-4D34-B125-6157073CA34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xmlns="" id="{0622459E-B25C-4C92-9C0B-4B8B69A2B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xmlns="" id="{599BE2BC-6FF0-41E9-B7C6-D627751316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xmlns="" id="{C2AFBD56-1701-411F-9D67-9A62881EE7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xmlns="" id="{12AC67CE-7AF1-4BA7-A465-C1EBE4328C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xmlns="" id="{472C74F0-7AA0-43D5-BC44-1BAA95A52D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xmlns="" id="{42A67E4E-694E-4F32-AB96-5D025FE47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xmlns="" id="{952E0541-5FE9-45D1-B022-C220ED26FF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xmlns="" id="{8B747490-C229-4186-BC31-BE24E0285481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xmlns="" id="{059CAA7F-336C-4AD5-8931-D69EB9E28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xmlns="" id="{7EB10FF8-BFF4-4D08-A4C2-F94E613D5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xmlns="" id="{3BECBC3C-3ACF-40EC-857C-00BC34BBEF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xmlns="" id="{325608A9-59A7-475D-8F83-CBD0A1DD2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xmlns="" id="{B778CD50-07A4-41C3-A421-A8CEF4F3F8CE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xmlns="" id="{B6ED289A-0D14-4BD4-9C8B-E6C198161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xmlns="" id="{1238FA29-25E7-4F0C-AB3F-2AB3724BA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xmlns="" id="{C87EF1D0-79A6-4A6D-8A82-1F5BCC8A0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xmlns="" id="{21A69FED-6460-400D-A604-361261CDF99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xmlns="" id="{F9188BE7-DA68-4CC9-87BC-83C2CD497F5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xmlns="" id="{999EA699-5372-4957-887C-5A6D7227880F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xmlns="" id="{CADBCAEA-850D-4AD8-B23C-A932B7DEB0B1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>
              <a:extLst>
                <a:ext uri="{FF2B5EF4-FFF2-40B4-BE49-F238E27FC236}">
                  <a16:creationId xmlns:a16="http://schemas.microsoft.com/office/drawing/2014/main" xmlns="" id="{22429813-76A5-44F9-BBD4-96D25A20190B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xmlns="" id="{84E6CE44-3D43-4EDC-84DA-4BF1A601781F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xmlns="" id="{3CB023B9-CCF2-454A-89C6-03D4CD05D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xmlns="" id="{00C32617-5F36-4FAF-9876-9911FABFCE0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CuadroTexto 111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944154" y="329544"/>
            <a:ext cx="24021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Can </a:t>
            </a:r>
            <a:r>
              <a:rPr lang="es-ES" sz="3600" dirty="0" err="1">
                <a:latin typeface="CCSupersubmarino" panose="02000603000000000000" pitchFamily="2" charset="0"/>
                <a:ea typeface="CCSupersubmarino" panose="02000603000000000000" pitchFamily="2" charset="0"/>
              </a:rPr>
              <a:t>you</a:t>
            </a:r>
            <a:r>
              <a:rPr lang="es-ES" sz="3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 escape</a:t>
            </a:r>
            <a:r>
              <a:rPr lang="es-ES" sz="3600" dirty="0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?</a:t>
            </a:r>
          </a:p>
          <a:p>
            <a:pPr algn="ctr"/>
            <a:r>
              <a:rPr lang="es-ES" sz="3600" dirty="0" err="1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Click</a:t>
            </a:r>
            <a:r>
              <a:rPr lang="es-ES" sz="3600" dirty="0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 </a:t>
            </a:r>
            <a:r>
              <a:rPr lang="es-ES" sz="3600" dirty="0" err="1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on</a:t>
            </a:r>
            <a:r>
              <a:rPr lang="es-ES" sz="3600" dirty="0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 </a:t>
            </a:r>
            <a:r>
              <a:rPr lang="es-ES" sz="3600" dirty="0" err="1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healthy</a:t>
            </a:r>
            <a:r>
              <a:rPr lang="es-ES" sz="3600" dirty="0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 </a:t>
            </a:r>
            <a:r>
              <a:rPr lang="es-ES" sz="3600" dirty="0" err="1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food</a:t>
            </a:r>
            <a:endParaRPr lang="es-ES" sz="36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xmlns="" id="{377A7881-4837-434E-A2EA-F93F9D5EBA06}"/>
              </a:ext>
            </a:extLst>
          </p:cNvPr>
          <p:cNvSpPr txBox="1"/>
          <p:nvPr/>
        </p:nvSpPr>
        <p:spPr>
          <a:xfrm>
            <a:off x="6264420" y="4945237"/>
            <a:ext cx="2668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err="1">
                <a:latin typeface="CCSupersubmarino" panose="02000603000000000000" pitchFamily="2" charset="0"/>
                <a:ea typeface="CCSupersubmarino" panose="02000603000000000000" pitchFamily="2" charset="0"/>
              </a:rPr>
              <a:t>You’re</a:t>
            </a:r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 free!</a:t>
            </a:r>
          </a:p>
        </p:txBody>
      </p:sp>
      <p:pic>
        <p:nvPicPr>
          <p:cNvPr id="1045" name="Imagen 1044">
            <a:extLst>
              <a:ext uri="{FF2B5EF4-FFF2-40B4-BE49-F238E27FC236}">
                <a16:creationId xmlns:a16="http://schemas.microsoft.com/office/drawing/2014/main" xmlns="" id="{EE724FE7-257B-47AA-8AE6-E0B9222F2D2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1166" y="4192356"/>
            <a:ext cx="409500" cy="391936"/>
          </a:xfrm>
          <a:prstGeom prst="rect">
            <a:avLst/>
          </a:prstGeom>
        </p:spPr>
      </p:pic>
      <p:pic>
        <p:nvPicPr>
          <p:cNvPr id="1047" name="Imagen 1046">
            <a:extLst>
              <a:ext uri="{FF2B5EF4-FFF2-40B4-BE49-F238E27FC236}">
                <a16:creationId xmlns:a16="http://schemas.microsoft.com/office/drawing/2014/main" xmlns="" id="{2ECF51E7-D62F-48E8-B6D6-C88D0C11A8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6152" y="4887604"/>
            <a:ext cx="409500" cy="504000"/>
          </a:xfrm>
          <a:prstGeom prst="rect">
            <a:avLst/>
          </a:prstGeom>
        </p:spPr>
      </p:pic>
      <p:pic>
        <p:nvPicPr>
          <p:cNvPr id="1049" name="Imagen 1048">
            <a:extLst>
              <a:ext uri="{FF2B5EF4-FFF2-40B4-BE49-F238E27FC236}">
                <a16:creationId xmlns:a16="http://schemas.microsoft.com/office/drawing/2014/main" xmlns="" id="{D4FBB638-26BD-442E-BCD6-C6FFD8F1381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86200" y="4693237"/>
            <a:ext cx="409500" cy="504000"/>
          </a:xfrm>
          <a:prstGeom prst="rect">
            <a:avLst/>
          </a:prstGeom>
        </p:spPr>
      </p:pic>
      <p:pic>
        <p:nvPicPr>
          <p:cNvPr id="1051" name="Imagen 1050">
            <a:extLst>
              <a:ext uri="{FF2B5EF4-FFF2-40B4-BE49-F238E27FC236}">
                <a16:creationId xmlns:a16="http://schemas.microsoft.com/office/drawing/2014/main" xmlns="" id="{274172D2-7923-485D-A11E-42165D5CCB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0213" y="6217647"/>
            <a:ext cx="409500" cy="342794"/>
          </a:xfrm>
          <a:prstGeom prst="rect">
            <a:avLst/>
          </a:prstGeom>
        </p:spPr>
      </p:pic>
      <p:pic>
        <p:nvPicPr>
          <p:cNvPr id="1053" name="Imagen 1052">
            <a:extLst>
              <a:ext uri="{FF2B5EF4-FFF2-40B4-BE49-F238E27FC236}">
                <a16:creationId xmlns:a16="http://schemas.microsoft.com/office/drawing/2014/main" xmlns="" id="{E6B196F9-6038-4644-8A2C-07C73C82A11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71176" y="5703026"/>
            <a:ext cx="409500" cy="265440"/>
          </a:xfrm>
          <a:prstGeom prst="rect">
            <a:avLst/>
          </a:prstGeom>
        </p:spPr>
      </p:pic>
      <p:pic>
        <p:nvPicPr>
          <p:cNvPr id="1055" name="Imagen 1054">
            <a:extLst>
              <a:ext uri="{FF2B5EF4-FFF2-40B4-BE49-F238E27FC236}">
                <a16:creationId xmlns:a16="http://schemas.microsoft.com/office/drawing/2014/main" xmlns="" id="{B2E4AB53-D0A1-455C-85AD-F26AA808357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38465" y="4929117"/>
            <a:ext cx="409500" cy="369600"/>
          </a:xfrm>
          <a:prstGeom prst="rect">
            <a:avLst/>
          </a:prstGeom>
        </p:spPr>
      </p:pic>
      <p:pic>
        <p:nvPicPr>
          <p:cNvPr id="1057" name="Imagen 1056">
            <a:extLst>
              <a:ext uri="{FF2B5EF4-FFF2-40B4-BE49-F238E27FC236}">
                <a16:creationId xmlns:a16="http://schemas.microsoft.com/office/drawing/2014/main" xmlns="" id="{EA34B187-BA9F-4856-9E41-7CD8F6FD910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95739" y="3475181"/>
            <a:ext cx="409500" cy="504000"/>
          </a:xfrm>
          <a:prstGeom prst="rect">
            <a:avLst/>
          </a:prstGeom>
        </p:spPr>
      </p:pic>
      <p:pic>
        <p:nvPicPr>
          <p:cNvPr id="1059" name="Imagen 1058">
            <a:extLst>
              <a:ext uri="{FF2B5EF4-FFF2-40B4-BE49-F238E27FC236}">
                <a16:creationId xmlns:a16="http://schemas.microsoft.com/office/drawing/2014/main" xmlns="" id="{5DF48320-4711-45B8-AE96-2910A6B38912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72976" y="2328431"/>
            <a:ext cx="409500" cy="394800"/>
          </a:xfrm>
          <a:prstGeom prst="rect">
            <a:avLst/>
          </a:prstGeom>
        </p:spPr>
      </p:pic>
      <p:pic>
        <p:nvPicPr>
          <p:cNvPr id="1061" name="Imagen 1060">
            <a:extLst>
              <a:ext uri="{FF2B5EF4-FFF2-40B4-BE49-F238E27FC236}">
                <a16:creationId xmlns:a16="http://schemas.microsoft.com/office/drawing/2014/main" xmlns="" id="{F734DB38-2450-467B-8635-1C4E0BD511E9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31166" y="1516205"/>
            <a:ext cx="409500" cy="394800"/>
          </a:xfrm>
          <a:prstGeom prst="rect">
            <a:avLst/>
          </a:prstGeom>
        </p:spPr>
      </p:pic>
      <p:pic>
        <p:nvPicPr>
          <p:cNvPr id="1063" name="Imagen 1062">
            <a:extLst>
              <a:ext uri="{FF2B5EF4-FFF2-40B4-BE49-F238E27FC236}">
                <a16:creationId xmlns:a16="http://schemas.microsoft.com/office/drawing/2014/main" xmlns="" id="{DD347A52-77F8-4393-86A1-6F9E6712F7A1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1963" y="212317"/>
            <a:ext cx="373660" cy="504000"/>
          </a:xfrm>
          <a:prstGeom prst="rect">
            <a:avLst/>
          </a:prstGeom>
        </p:spPr>
      </p:pic>
      <p:pic>
        <p:nvPicPr>
          <p:cNvPr id="1065" name="Imagen 1064">
            <a:extLst>
              <a:ext uri="{FF2B5EF4-FFF2-40B4-BE49-F238E27FC236}">
                <a16:creationId xmlns:a16="http://schemas.microsoft.com/office/drawing/2014/main" xmlns="" id="{8D66BD21-A5DA-4592-B752-205B24025093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156865" y="1401950"/>
            <a:ext cx="333248" cy="504000"/>
          </a:xfrm>
          <a:prstGeom prst="rect">
            <a:avLst/>
          </a:prstGeom>
        </p:spPr>
      </p:pic>
      <p:pic>
        <p:nvPicPr>
          <p:cNvPr id="1069" name="Imagen 1068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8A83126C-33A4-4CB2-B1F0-28C81BEFF304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593692" y="767920"/>
            <a:ext cx="409500" cy="394800"/>
          </a:xfrm>
          <a:prstGeom prst="rect">
            <a:avLst/>
          </a:prstGeom>
        </p:spPr>
      </p:pic>
      <p:pic>
        <p:nvPicPr>
          <p:cNvPr id="1071" name="Imagen 1070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3BA9BFEC-9D2B-4C64-BA1C-D3A3CEE34932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975888" y="3491966"/>
            <a:ext cx="305370" cy="504000"/>
          </a:xfrm>
          <a:prstGeom prst="rect">
            <a:avLst/>
          </a:prstGeom>
        </p:spPr>
      </p:pic>
      <p:pic>
        <p:nvPicPr>
          <p:cNvPr id="1075" name="Imagen 1074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F3454024-9495-43DA-AD98-5E9DD53B5A2A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15856" y="2342014"/>
            <a:ext cx="409500" cy="490595"/>
          </a:xfrm>
          <a:prstGeom prst="rect">
            <a:avLst/>
          </a:prstGeom>
        </p:spPr>
      </p:pic>
      <p:pic>
        <p:nvPicPr>
          <p:cNvPr id="1077" name="Imagen 1076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50FC5B3B-9EDB-47EE-920D-5F79A29CD0F9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505206" y="2654233"/>
            <a:ext cx="409500" cy="504000"/>
          </a:xfrm>
          <a:prstGeom prst="rect">
            <a:avLst/>
          </a:prstGeom>
        </p:spPr>
      </p:pic>
      <p:pic>
        <p:nvPicPr>
          <p:cNvPr id="1079" name="Imagen 1078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F1677898-CB68-4FDA-BEF4-95437CC0B617}"/>
              </a:ext>
            </a:extLst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141094" y="198780"/>
            <a:ext cx="409500" cy="504000"/>
          </a:xfrm>
          <a:prstGeom prst="rect">
            <a:avLst/>
          </a:prstGeom>
        </p:spPr>
      </p:pic>
      <p:pic>
        <p:nvPicPr>
          <p:cNvPr id="1081" name="Imagen 1080">
            <a:hlinkHover r:id="" action="ppaction://hlinkshowjump?jump=nextslide"/>
            <a:extLst>
              <a:ext uri="{FF2B5EF4-FFF2-40B4-BE49-F238E27FC236}">
                <a16:creationId xmlns:a16="http://schemas.microsoft.com/office/drawing/2014/main" xmlns="" id="{77AD4FDC-FD9C-486C-B075-E49699CF0A50}"/>
              </a:ext>
            </a:extLst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988992" y="109964"/>
            <a:ext cx="4095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79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38E85D-AAFF-479A-AC94-77A7E4F1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80AB08-AD95-4358-8774-E6D8A911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EC329176-064A-40E3-BCFE-7082557137B1}"/>
              </a:ext>
            </a:extLst>
          </p:cNvPr>
          <p:cNvSpPr/>
          <p:nvPr/>
        </p:nvSpPr>
        <p:spPr>
          <a:xfrm>
            <a:off x="619125" y="1430338"/>
            <a:ext cx="8741271" cy="2943225"/>
          </a:xfrm>
          <a:prstGeom prst="rect">
            <a:avLst/>
          </a:prstGeom>
          <a:solidFill>
            <a:srgbClr val="FF797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7075CFEA-C167-46B3-A7B8-25DFC7CC4EC2}"/>
              </a:ext>
            </a:extLst>
          </p:cNvPr>
          <p:cNvSpPr txBox="1"/>
          <p:nvPr/>
        </p:nvSpPr>
        <p:spPr>
          <a:xfrm>
            <a:off x="770038" y="1970925"/>
            <a:ext cx="865227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dirty="0" err="1">
                <a:latin typeface="CCSupersubmarino" panose="02000603000000000000" pitchFamily="2" charset="0"/>
                <a:ea typeface="CCSupersubmarino" panose="02000603000000000000" pitchFamily="2" charset="0"/>
              </a:rPr>
              <a:t>Start</a:t>
            </a:r>
            <a:r>
              <a:rPr lang="es-ES" sz="115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 </a:t>
            </a:r>
            <a:r>
              <a:rPr lang="es-ES" sz="11500" dirty="0" err="1">
                <a:latin typeface="CCSupersubmarino" panose="02000603000000000000" pitchFamily="2" charset="0"/>
                <a:ea typeface="CCSupersubmarino" panose="02000603000000000000" pitchFamily="2" charset="0"/>
              </a:rPr>
              <a:t>again</a:t>
            </a:r>
            <a:endParaRPr lang="es-ES" sz="115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4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</Words>
  <Application>Microsoft Office PowerPoint</Application>
  <PresentationFormat>A4 (210 x 297 mm)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adolfo ojosnegros mateos</dc:creator>
  <cp:lastModifiedBy>adolfo ojosnegros mateos</cp:lastModifiedBy>
  <cp:revision>8</cp:revision>
  <dcterms:created xsi:type="dcterms:W3CDTF">2020-10-12T15:23:03Z</dcterms:created>
  <dcterms:modified xsi:type="dcterms:W3CDTF">2020-10-12T16:33:52Z</dcterms:modified>
</cp:coreProperties>
</file>