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webextensions/webextension4.xml" ContentType="application/vnd.ms-office.webextension+xml"/>
  <Override PartName="/ppt/webextensions/webextension5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E74EC-6B7D-4ACA-BCFA-2CBF0DD3E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796B11-3713-466B-BEE3-8F594DD10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E6576F-86D2-4DC5-96EA-8687B320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D84727-6E74-40E8-88E8-BCC06C54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1B8D0-DF80-43CA-B9D6-AAADB917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65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B6BFA-83BE-4ABC-B552-14163A5E7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6B241A-5B16-4E85-AECA-D0521B8DC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CD7DFD-D933-49F7-8FBF-04EF2586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F30F17-1873-467C-9BFA-E311065D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B639C9-A493-4C30-A414-83D28751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76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54E247-4ECA-447F-9DE9-3C2F1A3A6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0B5620-E27F-42CB-B6E1-08190B977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A640A7-A61D-48DF-9707-D6716220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883852-15DB-4F35-A3C4-4A786C8D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95059E-27AA-4AC0-9D0D-BCE4CE09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03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2E3BE-83D2-4346-BEB8-65A76827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19FE7-1363-43F4-B4D7-22A21E9F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516D8-D3A7-4D7F-B22A-7CEB5B50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2E8DB0-B530-479A-9525-5A08F929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63A102-DBA3-40E7-8997-D992C579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56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42463-9CE6-49EA-A872-73A49BD2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B310C6-4313-484F-9952-9B666D23B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6B02C9-B8C8-4627-9570-36A0994F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6778EC-712C-4375-9158-E3443FF8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AB54AE-7336-438D-A9BC-B9014745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3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82FA6-6C19-44B3-9A31-66B8471E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E2644-7292-43CC-A650-9FFCDB1F6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409502-4857-4D58-BA7D-9A8896C5F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A7ADF0-D2BE-4DED-B612-487F38B0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67A11-2BD0-4913-B9C8-880AA4F6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5BC3AA-A216-4356-A536-25940482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02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2FDAE-F4D7-43F6-B3FA-EC2E534FE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4EDFEE-9FA2-4392-92BC-8555DCB0B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A8A378-6F22-47B9-A9C3-84DBA8620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EF7B99-0391-4E4E-A0FC-54301E369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2DCE61-C398-4E34-BE7D-1CAB77873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C4477D-600C-4986-B540-CFDBFE10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CB0FF3-50D2-42AE-B054-0B3E8DD0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DBF649-6229-4206-B1D4-4E303F91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D2F47-1533-4772-8BA6-315BAFF5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48A433-4A54-448C-97CA-5339F1AE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2FF588-385B-4A8C-9AA9-78942D5A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E9D6DE-0BC2-4E14-A2DB-3DD5218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3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53C293-EBB5-4BF0-8F62-41C3BBEF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488008-2B29-4227-8E4F-7FC216A6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EEEBD0-D69D-4FAD-9F7F-A3CE8C76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37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59970-FB67-436B-85EA-F8194312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2AF115-DBDE-4E3A-852D-FBF5B907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18D56D-CD54-4BB9-A85F-8C0446FC5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F5B875-6CB4-4717-ACAE-8135E420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1CD9A7-3447-4B6B-90C5-E621D6A3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27C825-A66D-42E7-B956-9B47F31A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3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9A96B-78A2-430F-8E5E-55649698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B041FC-5F63-4FF3-B00D-ED425542A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11EAA4-731F-413C-A50A-0AC4DABD5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703DF-055B-48F1-A555-CE33A613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D713A0-F9FB-48AB-ADC9-CE029CBF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D982CF-0BF8-446B-9E2B-E2F439B4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44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C83732-4AA0-4AC3-83BF-72DA86E3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97AD5A-0F24-4266-96BB-D9F7B3F46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796204-F073-4D5D-85D8-04C3227BF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40AA-6F22-440B-A8F7-322E27CAA9DA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4B856B-5CB6-4A97-A634-D13F97E88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E8F12B-D916-442D-BF00-8A2167EDC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63F5-676C-4A94-8A79-65BE1F6740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4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0443834-5FCB-47E3-9600-D13DC2DB626D}"/>
              </a:ext>
            </a:extLst>
          </p:cNvPr>
          <p:cNvSpPr/>
          <p:nvPr/>
        </p:nvSpPr>
        <p:spPr>
          <a:xfrm>
            <a:off x="1911093" y="368966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RATIONAL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17C70B2-6669-4F7E-ADB0-538F0AA98B58}"/>
              </a:ext>
            </a:extLst>
          </p:cNvPr>
          <p:cNvSpPr/>
          <p:nvPr/>
        </p:nvSpPr>
        <p:spPr>
          <a:xfrm>
            <a:off x="1919325" y="4866912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REDUCIBLE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8DA8FB-B021-4BAA-BF43-9086F55FB391}"/>
              </a:ext>
            </a:extLst>
          </p:cNvPr>
          <p:cNvSpPr/>
          <p:nvPr/>
        </p:nvSpPr>
        <p:spPr>
          <a:xfrm>
            <a:off x="3197243" y="4873383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Modern Love" panose="04090805081005020601" pitchFamily="82" charset="0"/>
              </a:rPr>
              <a:t>RECONCILABLE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D2FBF9A-1154-4684-9282-A375C2A3824A}"/>
              </a:ext>
            </a:extLst>
          </p:cNvPr>
          <p:cNvSpPr/>
          <p:nvPr/>
        </p:nvSpPr>
        <p:spPr>
          <a:xfrm>
            <a:off x="3189749" y="368522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Modern Love" panose="04090805081005020601" pitchFamily="82" charset="0"/>
              </a:rPr>
              <a:t>REPLACEABLE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34D9BE1-7488-4B4C-A20A-ED43F1AB6F10}"/>
              </a:ext>
            </a:extLst>
          </p:cNvPr>
          <p:cNvSpPr/>
          <p:nvPr/>
        </p:nvSpPr>
        <p:spPr>
          <a:xfrm>
            <a:off x="3175018" y="1317195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REGULAR</a:t>
            </a:r>
          </a:p>
        </p:txBody>
      </p:sp>
      <p:sp>
        <p:nvSpPr>
          <p:cNvPr id="14" name="Rectángulo 1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D92BF8E-67B0-4F80-A3FC-7DF055CADEB7}"/>
              </a:ext>
            </a:extLst>
          </p:cNvPr>
          <p:cNvSpPr/>
          <p:nvPr/>
        </p:nvSpPr>
        <p:spPr>
          <a:xfrm>
            <a:off x="3178996" y="2505352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EFFICIENT</a:t>
            </a:r>
          </a:p>
        </p:txBody>
      </p:sp>
      <p:sp>
        <p:nvSpPr>
          <p:cNvPr id="16" name="Rectángulo 1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861448B-4B46-4175-971D-79E786B32448}"/>
              </a:ext>
            </a:extLst>
          </p:cNvPr>
          <p:cNvSpPr/>
          <p:nvPr/>
        </p:nvSpPr>
        <p:spPr>
          <a:xfrm>
            <a:off x="3182233" y="14118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SOLVABLE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A10BC57-7723-4FBC-BA98-29945A243619}"/>
              </a:ext>
            </a:extLst>
          </p:cNvPr>
          <p:cNvSpPr/>
          <p:nvPr/>
        </p:nvSpPr>
        <p:spPr>
          <a:xfrm>
            <a:off x="4480052" y="4880622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RESPECTIVE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E7DA3A1-4DED-452D-BDDE-32F0D8FA8E60}"/>
              </a:ext>
            </a:extLst>
          </p:cNvPr>
          <p:cNvSpPr/>
          <p:nvPr/>
        </p:nvSpPr>
        <p:spPr>
          <a:xfrm>
            <a:off x="5755879" y="4873383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Modern Love" panose="04090805081005020601" pitchFamily="82" charset="0"/>
              </a:rPr>
              <a:t>REMOVABILITY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4A30F10-C969-4E8F-88B9-FDB1EE4CDE68}"/>
              </a:ext>
            </a:extLst>
          </p:cNvPr>
          <p:cNvSpPr/>
          <p:nvPr/>
        </p:nvSpPr>
        <p:spPr>
          <a:xfrm>
            <a:off x="7027885" y="489606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REFUTABLE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2703D43-1ABE-41C1-9350-20F1CC661430}"/>
              </a:ext>
            </a:extLst>
          </p:cNvPr>
          <p:cNvSpPr/>
          <p:nvPr/>
        </p:nvSpPr>
        <p:spPr>
          <a:xfrm>
            <a:off x="8306364" y="489606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RUPTIVE</a:t>
            </a:r>
          </a:p>
        </p:txBody>
      </p:sp>
      <p:sp>
        <p:nvSpPr>
          <p:cNvPr id="26" name="Rectángulo 2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EFFAA8E7-B788-4955-B62B-FC62BEA65986}"/>
              </a:ext>
            </a:extLst>
          </p:cNvPr>
          <p:cNvSpPr/>
          <p:nvPr/>
        </p:nvSpPr>
        <p:spPr>
          <a:xfrm>
            <a:off x="4462671" y="148145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PERFECT</a:t>
            </a:r>
          </a:p>
        </p:txBody>
      </p:sp>
      <p:sp>
        <p:nvSpPr>
          <p:cNvPr id="28" name="Rectángulo 2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0F0847F-374B-4120-8B0A-3B32FFF9EA88}"/>
              </a:ext>
            </a:extLst>
          </p:cNvPr>
          <p:cNvSpPr/>
          <p:nvPr/>
        </p:nvSpPr>
        <p:spPr>
          <a:xfrm>
            <a:off x="4454925" y="1334145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BELIEF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E0CF2D7-94D3-4936-824C-778104EC86C0}"/>
              </a:ext>
            </a:extLst>
          </p:cNvPr>
          <p:cNvSpPr/>
          <p:nvPr/>
        </p:nvSpPr>
        <p:spPr>
          <a:xfrm>
            <a:off x="4448553" y="252061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REVERENT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5E1A1E37-CCC0-484A-B003-5B89A3DDB3D8}"/>
              </a:ext>
            </a:extLst>
          </p:cNvPr>
          <p:cNvSpPr/>
          <p:nvPr/>
        </p:nvSpPr>
        <p:spPr>
          <a:xfrm>
            <a:off x="4454925" y="3693488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REVERSIBLE</a:t>
            </a:r>
          </a:p>
        </p:txBody>
      </p:sp>
      <p:sp>
        <p:nvSpPr>
          <p:cNvPr id="34" name="Rectángulo 3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A72DD4D-B81D-4093-8408-E9C076D24F5B}"/>
              </a:ext>
            </a:extLst>
          </p:cNvPr>
          <p:cNvSpPr/>
          <p:nvPr/>
        </p:nvSpPr>
        <p:spPr>
          <a:xfrm>
            <a:off x="5740589" y="3679670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COMPETENT</a:t>
            </a:r>
          </a:p>
        </p:txBody>
      </p:sp>
      <p:sp>
        <p:nvSpPr>
          <p:cNvPr id="36" name="Rectángulo 3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DFD295B-EF1E-458C-981F-AC5FFA70DA66}"/>
              </a:ext>
            </a:extLst>
          </p:cNvPr>
          <p:cNvSpPr/>
          <p:nvPr/>
        </p:nvSpPr>
        <p:spPr>
          <a:xfrm>
            <a:off x="7016416" y="3703983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CAPABLE</a:t>
            </a:r>
          </a:p>
        </p:txBody>
      </p:sp>
      <p:sp>
        <p:nvSpPr>
          <p:cNvPr id="38" name="Rectángulo 3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B8FC773-E20D-434E-A5F5-467ACFFA7BF2}"/>
              </a:ext>
            </a:extLst>
          </p:cNvPr>
          <p:cNvSpPr/>
          <p:nvPr/>
        </p:nvSpPr>
        <p:spPr>
          <a:xfrm>
            <a:off x="8294895" y="3714380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DECISIVE</a:t>
            </a:r>
          </a:p>
        </p:txBody>
      </p:sp>
      <p:sp>
        <p:nvSpPr>
          <p:cNvPr id="40" name="Rectángulo 3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A88B101D-67A5-4997-B593-E5DD3006198B}"/>
              </a:ext>
            </a:extLst>
          </p:cNvPr>
          <p:cNvSpPr/>
          <p:nvPr/>
        </p:nvSpPr>
        <p:spPr>
          <a:xfrm>
            <a:off x="5730649" y="2513428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PROFITABLE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AE6CD96-75FD-4E4B-B40E-44DAC6AF32E3}"/>
              </a:ext>
            </a:extLst>
          </p:cNvPr>
          <p:cNvSpPr/>
          <p:nvPr/>
        </p:nvSpPr>
        <p:spPr>
          <a:xfrm>
            <a:off x="5734217" y="1334145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BELIEVER</a:t>
            </a:r>
          </a:p>
        </p:txBody>
      </p:sp>
      <p:sp>
        <p:nvSpPr>
          <p:cNvPr id="44" name="Rectángulo 4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4B5D3A4-DA1F-490D-BA6B-2B705FAB4BE9}"/>
              </a:ext>
            </a:extLst>
          </p:cNvPr>
          <p:cNvSpPr/>
          <p:nvPr/>
        </p:nvSpPr>
        <p:spPr>
          <a:xfrm>
            <a:off x="8282405" y="251444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PRACTICAL</a:t>
            </a:r>
          </a:p>
        </p:txBody>
      </p:sp>
      <p:sp>
        <p:nvSpPr>
          <p:cNvPr id="46" name="Rectángulo 4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E017EB0-1BC6-4E8A-990E-839EEFC3C795}"/>
              </a:ext>
            </a:extLst>
          </p:cNvPr>
          <p:cNvSpPr/>
          <p:nvPr/>
        </p:nvSpPr>
        <p:spPr>
          <a:xfrm>
            <a:off x="7016416" y="252280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CLASSIFY</a:t>
            </a:r>
          </a:p>
        </p:txBody>
      </p:sp>
      <p:sp>
        <p:nvSpPr>
          <p:cNvPr id="48" name="Rectángulo 4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0C58D77-A5E8-4F95-A715-5876299D3F3E}"/>
              </a:ext>
            </a:extLst>
          </p:cNvPr>
          <p:cNvSpPr/>
          <p:nvPr/>
        </p:nvSpPr>
        <p:spPr>
          <a:xfrm>
            <a:off x="7008055" y="1334145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MOBILITY</a:t>
            </a:r>
          </a:p>
        </p:txBody>
      </p:sp>
      <p:sp>
        <p:nvSpPr>
          <p:cNvPr id="50" name="Rectángulo 4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17CBC97-2EE1-4254-A0B9-09C0C103E177}"/>
              </a:ext>
            </a:extLst>
          </p:cNvPr>
          <p:cNvSpPr/>
          <p:nvPr/>
        </p:nvSpPr>
        <p:spPr>
          <a:xfrm>
            <a:off x="8274147" y="1322109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FORMAL</a:t>
            </a:r>
          </a:p>
        </p:txBody>
      </p:sp>
      <p:sp>
        <p:nvSpPr>
          <p:cNvPr id="52" name="Rectángulo 51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3106A0C6-16F1-4892-8B68-C7ED2BDCA7FC}"/>
              </a:ext>
            </a:extLst>
          </p:cNvPr>
          <p:cNvSpPr/>
          <p:nvPr/>
        </p:nvSpPr>
        <p:spPr>
          <a:xfrm>
            <a:off x="5741963" y="14118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LEGAL</a:t>
            </a:r>
          </a:p>
        </p:txBody>
      </p:sp>
      <p:sp>
        <p:nvSpPr>
          <p:cNvPr id="54" name="Rectángulo 5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499C69D-28AC-433C-AEE7-E3265C08D559}"/>
              </a:ext>
            </a:extLst>
          </p:cNvPr>
          <p:cNvSpPr/>
          <p:nvPr/>
        </p:nvSpPr>
        <p:spPr>
          <a:xfrm>
            <a:off x="7016416" y="141186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MATURITY</a:t>
            </a:r>
          </a:p>
        </p:txBody>
      </p:sp>
      <p:sp>
        <p:nvSpPr>
          <p:cNvPr id="56" name="Rectángulo 5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60AD8BB-C1E3-4588-BD8E-AD3E51F37AD2}"/>
              </a:ext>
            </a:extLst>
          </p:cNvPr>
          <p:cNvSpPr/>
          <p:nvPr/>
        </p:nvSpPr>
        <p:spPr>
          <a:xfrm>
            <a:off x="8290869" y="140677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VISIBLE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ED94BC9-444D-439F-B37C-6613F2032EF6}"/>
              </a:ext>
            </a:extLst>
          </p:cNvPr>
          <p:cNvSpPr/>
          <p:nvPr/>
        </p:nvSpPr>
        <p:spPr>
          <a:xfrm>
            <a:off x="637995" y="140677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REVOKABLE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77EEB104-354D-42EF-ABE6-9EA57DC80A24}"/>
              </a:ext>
            </a:extLst>
          </p:cNvPr>
          <p:cNvSpPr/>
          <p:nvPr/>
        </p:nvSpPr>
        <p:spPr>
          <a:xfrm>
            <a:off x="1896020" y="148145"/>
            <a:ext cx="1295426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Modern Love" panose="04090805081005020601" pitchFamily="82" charset="0"/>
              </a:rPr>
              <a:t>RESPONSIBLE</a:t>
            </a:r>
          </a:p>
        </p:txBody>
      </p:sp>
      <p:sp>
        <p:nvSpPr>
          <p:cNvPr id="62" name="Rectángulo 6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BF30A00-4D6C-4A46-A384-CF1B213E9A2C}"/>
              </a:ext>
            </a:extLst>
          </p:cNvPr>
          <p:cNvSpPr/>
          <p:nvPr/>
        </p:nvSpPr>
        <p:spPr>
          <a:xfrm>
            <a:off x="1909437" y="2500683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PROBABLE</a:t>
            </a:r>
          </a:p>
        </p:txBody>
      </p:sp>
      <p:sp>
        <p:nvSpPr>
          <p:cNvPr id="64" name="Rectángulo 6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D34AC8E-CE11-4D81-9589-CB4A0D9628E6}"/>
              </a:ext>
            </a:extLst>
          </p:cNvPr>
          <p:cNvSpPr/>
          <p:nvPr/>
        </p:nvSpPr>
        <p:spPr>
          <a:xfrm>
            <a:off x="1907321" y="1338930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Modern Love" panose="04090805081005020601" pitchFamily="82" charset="0"/>
              </a:rPr>
              <a:t>DENIABLE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3776DCB1-5CC0-4B25-BC24-C92D2011F66A}"/>
              </a:ext>
            </a:extLst>
          </p:cNvPr>
          <p:cNvSpPr/>
          <p:nvPr/>
        </p:nvSpPr>
        <p:spPr>
          <a:xfrm>
            <a:off x="9571240" y="4907979"/>
            <a:ext cx="1266092" cy="11816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Modern Love" panose="04090805081005020601" pitchFamily="82" charset="0"/>
              </a:rPr>
              <a:t>REPROACHABLE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B7573C3-D4BD-4D1F-8330-6E5E5E3E475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302" y="3927423"/>
            <a:ext cx="2313328" cy="27899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FBD9B71-ED2F-4DB0-AE70-C3D31D506207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464" y="324165"/>
            <a:ext cx="1926105" cy="26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5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1D870B7-AFC9-4603-97A6-1075EC1384E8}"/>
              </a:ext>
            </a:extLst>
          </p:cNvPr>
          <p:cNvSpPr txBox="1"/>
          <p:nvPr/>
        </p:nvSpPr>
        <p:spPr>
          <a:xfrm>
            <a:off x="6225230" y="2197717"/>
            <a:ext cx="5334930" cy="30041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+mj-ea"/>
                <a:cs typeface="+mj-cs"/>
              </a:rPr>
              <a:t>TRY AGAIN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+mj-ea"/>
                <a:cs typeface="+mj-cs"/>
              </a:rPr>
              <a:t>OHHHHHH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+mj-ea"/>
                <a:cs typeface="+mj-cs"/>
              </a:rPr>
              <a:t>OHHHHHH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+mj-ea"/>
                <a:cs typeface="+mj-cs"/>
              </a:rPr>
              <a:t>OHHHHHHHHHHHHHHHHHHHHHHHHHHH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1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1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Imagen 5" descr="Imagen que contiene interior, persona, tabla, hombre&#10;&#10;Descripción generada automáticamente">
            <a:extLst>
              <a:ext uri="{FF2B5EF4-FFF2-40B4-BE49-F238E27FC236}">
                <a16:creationId xmlns:a16="http://schemas.microsoft.com/office/drawing/2014/main" id="{F40C3564-1D0B-4DDB-8AE9-3AAA1CB93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500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Estrella: 5 puntas 6">
            <a:hlinkClick r:id="rId3" action="ppaction://hlinksldjump"/>
            <a:extLst>
              <a:ext uri="{FF2B5EF4-FFF2-40B4-BE49-F238E27FC236}">
                <a16:creationId xmlns:a16="http://schemas.microsoft.com/office/drawing/2014/main" id="{A5D32B22-C0C4-4291-8C9E-B8718C536B1D}"/>
              </a:ext>
            </a:extLst>
          </p:cNvPr>
          <p:cNvSpPr/>
          <p:nvPr/>
        </p:nvSpPr>
        <p:spPr>
          <a:xfrm>
            <a:off x="9367155" y="4359762"/>
            <a:ext cx="2508925" cy="23524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Ink Free" panose="03080402000500000000" pitchFamily="66" charset="0"/>
              </a:rPr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2163501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Relationship Id="rId5" Type="http://schemas.microsoft.com/office/2011/relationships/webextension" Target="webextension5.xml"/><Relationship Id="rId4" Type="http://schemas.microsoft.com/office/2011/relationships/webextension" Target="webextension4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  <wetp:taskpane dockstate="right" visibility="0" width="350" row="3">
    <wetp:webextensionref xmlns:r="http://schemas.openxmlformats.org/officeDocument/2006/relationships" r:id="rId2"/>
  </wetp:taskpane>
  <wetp:taskpane dockstate="right" visibility="0" width="350" row="4">
    <wetp:webextensionref xmlns:r="http://schemas.openxmlformats.org/officeDocument/2006/relationships" r:id="rId3"/>
  </wetp:taskpane>
  <wetp:taskpane dockstate="right" visibility="0" width="350" row="5">
    <wetp:webextensionref xmlns:r="http://schemas.openxmlformats.org/officeDocument/2006/relationships" r:id="rId4"/>
  </wetp:taskpane>
  <wetp:taskpane dockstate="right" visibility="0" width="350" row="6">
    <wetp:webextensionref xmlns:r="http://schemas.openxmlformats.org/officeDocument/2006/relationships" r:id="rId5"/>
  </wetp:taskpane>
</wetp:taskpanes>
</file>

<file path=ppt/webextensions/webextension1.xml><?xml version="1.0" encoding="utf-8"?>
<we:webextension xmlns:we="http://schemas.microsoft.com/office/webextensions/webextension/2010/11" id="{BD62DEB9-800E-47A6-BD9A-A3AD4A8E40A7}">
  <we:reference id="wa104381335" version="1.0.0.1" store="es-ES" storeType="OMEX"/>
  <we:alternateReferences>
    <we:reference id="wa104381335" version="1.0.0.1" store="WA104381335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2AF8C3BF-68CB-4DEB-9DC4-4C1194F6A751}">
  <we:reference id="wa104381063" version="1.0.0.1" store="es-E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5D409B4E-FE4D-4A40-9B06-CD836EB2847F}">
  <we:reference id="wa104051163" version="1.2.0.3" store="es-E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ppt/webextensions/webextension4.xml><?xml version="1.0" encoding="utf-8"?>
<we:webextension xmlns:we="http://schemas.microsoft.com/office/webextensions/webextension/2010/11" id="{7B07C0C4-3BE6-4C17-9BA6-EF74B04F1EA4}">
  <we:reference id="wa104038830" version="1.0.0.3" store="es-E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ppt/webextensions/webextension5.xml><?xml version="1.0" encoding="utf-8"?>
<we:webextension xmlns:we="http://schemas.microsoft.com/office/webextensions/webextension/2010/11" id="{CB833F03-C33E-48E0-9153-1C1E21885D06}">
  <we:reference id="wa104380907" version="3.0.0.0" store="es-ES" storeType="OMEX"/>
  <we:alternateReferences>
    <we:reference id="wa104380907" version="3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</Words>
  <Application>Microsoft Office PowerPoint</Application>
  <PresentationFormat>Panorámica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Modern Love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Prieto Pérez</dc:creator>
  <cp:lastModifiedBy>Cristina Prieto Pérez</cp:lastModifiedBy>
  <cp:revision>3</cp:revision>
  <dcterms:created xsi:type="dcterms:W3CDTF">2020-10-19T20:18:43Z</dcterms:created>
  <dcterms:modified xsi:type="dcterms:W3CDTF">2020-10-19T20:36:02Z</dcterms:modified>
</cp:coreProperties>
</file>