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76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80544047847678"/>
          <c:y val="0.10274839385266361"/>
          <c:w val="0.56773882685396038"/>
          <c:h val="0.82839672827491506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97F-4112-9B31-9EA270A090B5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97F-4112-9B31-9EA270A090B5}"/>
              </c:ext>
            </c:extLst>
          </c:dPt>
          <c:dPt>
            <c:idx val="2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97F-4112-9B31-9EA270A090B5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97F-4112-9B31-9EA270A090B5}"/>
              </c:ext>
            </c:extLst>
          </c:dPt>
          <c:dPt>
            <c:idx val="4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97F-4112-9B31-9EA270A090B5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97F-4112-9B31-9EA270A090B5}"/>
              </c:ext>
            </c:extLst>
          </c:dPt>
          <c:dPt>
            <c:idx val="6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97F-4112-9B31-9EA270A090B5}"/>
              </c:ext>
            </c:extLst>
          </c:dPt>
          <c:dPt>
            <c:idx val="7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E97F-4112-9B31-9EA270A090B5}"/>
              </c:ext>
            </c:extLst>
          </c:dPt>
          <c:dPt>
            <c:idx val="8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E97F-4112-9B31-9EA270A090B5}"/>
              </c:ext>
            </c:extLst>
          </c:dPt>
          <c:dPt>
            <c:idx val="9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E97F-4112-9B31-9EA270A090B5}"/>
              </c:ext>
            </c:extLst>
          </c:dPt>
          <c:dLbls>
            <c:dLbl>
              <c:idx val="0"/>
              <c:layout>
                <c:manualLayout>
                  <c:x val="-0.11818642715392283"/>
                  <c:y val="0.1978098650480956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4140000" spcFirstLastPara="1" vertOverflow="ellipsis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 Rounded MT Bold" panose="020F070403050403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326869964425176"/>
                      <c:h val="9.14165838371630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97F-4112-9B31-9EA270A090B5}"/>
                </c:ext>
              </c:extLst>
            </c:dLbl>
            <c:dLbl>
              <c:idx val="1"/>
              <c:layout>
                <c:manualLayout>
                  <c:x val="-0.15499173502702407"/>
                  <c:y val="0.1036771295661378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2040000" spcFirstLastPara="1" vertOverflow="ellipsis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 Rounded MT Bold" panose="020F070403050403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942949966620024"/>
                      <c:h val="6.467306517979992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97F-4112-9B31-9EA270A090B5}"/>
                </c:ext>
              </c:extLst>
            </c:dLbl>
            <c:dLbl>
              <c:idx val="2"/>
              <c:layout>
                <c:manualLayout>
                  <c:x val="-0.17653753646647827"/>
                  <c:y val="5.786750737709388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 Rounded MT Bold" panose="020F070403050403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849303135888501"/>
                      <c:h val="7.526478892362567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97F-4112-9B31-9EA270A090B5}"/>
                </c:ext>
              </c:extLst>
            </c:dLbl>
            <c:dLbl>
              <c:idx val="3"/>
              <c:layout>
                <c:manualLayout>
                  <c:x val="-0.16260162601626016"/>
                  <c:y val="-0.1348428179856476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1740000" spcFirstLastPara="1" vertOverflow="ellipsis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 Rounded MT Bold" panose="020F070403050403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078687572590011"/>
                      <c:h val="0.1069764098126399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E97F-4112-9B31-9EA270A090B5}"/>
                </c:ext>
              </c:extLst>
            </c:dLbl>
            <c:dLbl>
              <c:idx val="4"/>
              <c:layout>
                <c:manualLayout>
                  <c:x val="-0.11977351916376312"/>
                  <c:y val="-0.1653721689865321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4140000" spcFirstLastPara="1" vertOverflow="ellipsis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 Rounded MT Bold" panose="020F070403050403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220092915214867"/>
                      <c:h val="0.1218048230539959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E97F-4112-9B31-9EA270A090B5}"/>
                </c:ext>
              </c:extLst>
            </c:dLbl>
            <c:dLbl>
              <c:idx val="5"/>
              <c:layout>
                <c:manualLayout>
                  <c:x val="0.10307781649245064"/>
                  <c:y val="-0.184437271725418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4380000" spcFirstLastPara="1" vertOverflow="ellipsis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 Rounded MT Bold" panose="020F070403050403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372822299651569"/>
                      <c:h val="9.214799657128389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E97F-4112-9B31-9EA270A090B5}"/>
                </c:ext>
              </c:extLst>
            </c:dLbl>
            <c:dLbl>
              <c:idx val="6"/>
              <c:layout>
                <c:manualLayout>
                  <c:x val="0.21486654869360841"/>
                  <c:y val="-0.1574303777642523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1980000" spcFirstLastPara="1" vertOverflow="ellipsis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 Rounded MT Bold" panose="020F070403050403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950929152148666"/>
                      <c:h val="8.102668664026686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E97F-4112-9B31-9EA270A090B5}"/>
                </c:ext>
              </c:extLst>
            </c:dLbl>
            <c:dLbl>
              <c:idx val="7"/>
              <c:layout>
                <c:manualLayout>
                  <c:x val="0.17661978609381143"/>
                  <c:y val="-7.9824067298645083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592334494773516"/>
                      <c:h val="4.772630718967874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E97F-4112-9B31-9EA270A090B5}"/>
                </c:ext>
              </c:extLst>
            </c:dLbl>
            <c:dLbl>
              <c:idx val="8"/>
              <c:layout>
                <c:manualLayout>
                  <c:x val="0.10452961672473868"/>
                  <c:y val="0.1050945857610203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1740000" spcFirstLastPara="1" vertOverflow="ellipsis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 Rounded MT Bold" panose="020F070403050403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7996515679442509E-2"/>
                      <c:h val="0.1027397203151096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E97F-4112-9B31-9EA270A090B5}"/>
                </c:ext>
              </c:extLst>
            </c:dLbl>
            <c:dLbl>
              <c:idx val="9"/>
              <c:layout>
                <c:manualLayout>
                  <c:x val="0.10827744794548859"/>
                  <c:y val="0.2101050024601910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4140000" spcFirstLastPara="1" vertOverflow="ellipsis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 Rounded MT Bold" panose="020F0704030504030204" pitchFamily="34" charset="0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590592334494773"/>
                      <c:h val="9.817777315930435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E97F-4112-9B31-9EA270A090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Rounded MT Bold" panose="020F0704030504030204" pitchFamily="34" charset="0"/>
                    <a:ea typeface="+mn-ea"/>
                    <a:cs typeface="+mn-cs"/>
                  </a:defRPr>
                </a:pPr>
                <a:endParaRPr lang="de-DE"/>
              </a:p>
            </c:txPr>
            <c:dLblPos val="bestFit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Tabelle1!$A$2:$A$11</c:f>
              <c:strCache>
                <c:ptCount val="10"/>
                <c:pt idx="0">
                  <c:v>despertarse</c:v>
                </c:pt>
                <c:pt idx="1">
                  <c:v>levantarse</c:v>
                </c:pt>
                <c:pt idx="2">
                  <c:v>ducharse</c:v>
                </c:pt>
                <c:pt idx="3">
                  <c:v>desayunar</c:v>
                </c:pt>
                <c:pt idx="4">
                  <c:v>volver a casa</c:v>
                </c:pt>
                <c:pt idx="5">
                  <c:v>almorzar</c:v>
                </c:pt>
                <c:pt idx="6">
                  <c:v>hacer los deberes</c:v>
                </c:pt>
                <c:pt idx="7">
                  <c:v>dormirse</c:v>
                </c:pt>
                <c:pt idx="8">
                  <c:v>cenar</c:v>
                </c:pt>
                <c:pt idx="9">
                  <c:v>acostarse</c:v>
                </c:pt>
              </c:strCache>
            </c:strRef>
          </c:cat>
          <c:val>
            <c:numRef>
              <c:f>Tabelle1!$B$2:$B$11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E97F-4112-9B31-9EA270A090B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B75C3F-23F4-4651-8792-BCB4C483E7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52CD585-568B-4015-B079-C737E6DE4A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74171D-AE77-4A1D-A294-1478B3875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356D-058B-470F-9F89-42042D3D1787}" type="datetimeFigureOut">
              <a:rPr lang="de-AT" smtClean="0"/>
              <a:t>31.10.2020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EFE58AB-955E-4364-BFCA-CC0539A39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D1C259-31A0-49C3-9E28-55D4FD6CE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37BD-DB73-4F21-8A7A-EC796A4D362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74997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BB3617-BE9E-497A-8675-495C1AC48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21CFD5F-4BC2-49F2-8A8A-ADCB0FA7C1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129F4A-C4E8-4FFD-A65E-F483E2B2B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356D-058B-470F-9F89-42042D3D1787}" type="datetimeFigureOut">
              <a:rPr lang="de-AT" smtClean="0"/>
              <a:t>31.10.2020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8AE165C-6D91-4425-AB09-57D899CB8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B10F88-9033-49DB-943C-BDCD4DA38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37BD-DB73-4F21-8A7A-EC796A4D362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54456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E35C81C-908D-495E-971F-3581763F53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29C83CB-ECDD-4163-88C4-AE7A4661E4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B08ECC-58C7-4F2F-947A-CD8EAD0E8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356D-058B-470F-9F89-42042D3D1787}" type="datetimeFigureOut">
              <a:rPr lang="de-AT" smtClean="0"/>
              <a:t>31.10.2020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B4711B-EFAC-41C5-853C-251D67626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D16051-EF9D-46DD-A187-C330C1482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37BD-DB73-4F21-8A7A-EC796A4D362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27148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45E066-4538-4C36-9C95-01B39112C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B43FB6E-D3EB-479A-B23C-989DD7E20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57E375-3277-4CE1-8E5B-72B5BC178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356D-058B-470F-9F89-42042D3D1787}" type="datetimeFigureOut">
              <a:rPr lang="de-AT" smtClean="0"/>
              <a:t>31.10.2020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03FC69-9317-4ADF-B3C9-DEC2FBDC4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8E6645E-C7EF-4FF1-B728-7605D266D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37BD-DB73-4F21-8A7A-EC796A4D362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18257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42A50A-9AC1-4F58-9278-FD34445C8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31E132C-80A7-43BE-BD4F-314CD7D8E1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7267C0-611B-4218-B3F9-0F1EF190F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356D-058B-470F-9F89-42042D3D1787}" type="datetimeFigureOut">
              <a:rPr lang="de-AT" smtClean="0"/>
              <a:t>31.10.2020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18E351-1643-4648-B1D4-382ED02A5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4B54542-855A-4FF4-AE4A-7970429B7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37BD-DB73-4F21-8A7A-EC796A4D362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93857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EF3F35-367B-4F43-8050-929F7EC7C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8F801F5-A842-4748-B5CA-18F472740A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03E075B-2CFC-4F5A-AE45-C3246D59D6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987B37D-5940-4BF4-9D16-F114E58C3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356D-058B-470F-9F89-42042D3D1787}" type="datetimeFigureOut">
              <a:rPr lang="de-AT" smtClean="0"/>
              <a:t>31.10.2020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185E3AA-3A96-4726-AAD5-53C0DC52E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72D4967-AF2A-4F72-AC92-D46799CB2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37BD-DB73-4F21-8A7A-EC796A4D362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40036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B83601-1256-45A2-83EB-F3D119B55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8FDFC68-4BC3-49C0-ABF0-480B95C63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B090AAB-53D5-4AD2-A19D-E3DC6938BA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D801D3F-7C5C-47E1-BDFD-DC5218743C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A7CB914-F60A-4D3A-9A1E-4BE9BC0ADA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F3F38F8-34F1-4712-A48D-72E765876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356D-058B-470F-9F89-42042D3D1787}" type="datetimeFigureOut">
              <a:rPr lang="de-AT" smtClean="0"/>
              <a:t>31.10.2020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845E825-888A-4158-8060-844DB2C36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9C687A9-DB7E-4ADE-ACB9-AEB069D9C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37BD-DB73-4F21-8A7A-EC796A4D362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71550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AAF958-4CF2-4D70-B188-13ED9F634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9B828AD-37C0-40AE-9B6D-9F93B384D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356D-058B-470F-9F89-42042D3D1787}" type="datetimeFigureOut">
              <a:rPr lang="de-AT" smtClean="0"/>
              <a:t>31.10.2020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1DF766D-BB4A-4D45-A3DB-4041AAA4F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9D1190A-3DF5-4EA2-885F-AE74DAF9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37BD-DB73-4F21-8A7A-EC796A4D362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31325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9324487-1832-44A3-88FE-A998C6864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356D-058B-470F-9F89-42042D3D1787}" type="datetimeFigureOut">
              <a:rPr lang="de-AT" smtClean="0"/>
              <a:t>31.10.2020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06DD66D-12D7-4C40-8887-1C44B56F8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9482FEE-E411-4B53-A5FC-7A903208B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37BD-DB73-4F21-8A7A-EC796A4D362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5856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3A6EE6-E22B-43F4-9916-AE44D69ED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939DF3-CEBB-445F-B42F-5B68BE8A5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F7A2EB8-A8C3-44CB-B40E-EB5246E46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91AB794-956B-4768-B037-7A2DAD86C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356D-058B-470F-9F89-42042D3D1787}" type="datetimeFigureOut">
              <a:rPr lang="de-AT" smtClean="0"/>
              <a:t>31.10.2020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1E130B7-1ECD-4167-BF14-A822FD2D5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9534EFE-A9EE-4575-BA77-96DA5EA77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37BD-DB73-4F21-8A7A-EC796A4D362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6527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AD8924-9179-447F-9996-CFADBC973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12813F5-31B8-4B82-A900-5A4DF8F72F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41BC477-71A8-431D-80AA-0300779744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E8CD518-FCA0-4D94-AFCC-9BFDB10FF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356D-058B-470F-9F89-42042D3D1787}" type="datetimeFigureOut">
              <a:rPr lang="de-AT" smtClean="0"/>
              <a:t>31.10.2020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B12D687-3EEB-4C94-9330-C0146FDFC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E917C95-74FB-4B91-BC7D-69BD0AAE5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37BD-DB73-4F21-8A7A-EC796A4D362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57293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71D18E3-C822-4D95-A06E-AD2D64DA0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FFD455C-42B7-42E1-82BC-569781ED56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6CBCDA-6470-49D0-95E2-64D71ABA43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F356D-058B-470F-9F89-42042D3D1787}" type="datetimeFigureOut">
              <a:rPr lang="de-AT" smtClean="0"/>
              <a:t>31.10.2020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69DF21D-27E4-490B-89E4-A5D87BBAEB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F0299A-A3CA-4BC0-AAAD-FAB9229FD7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D37BD-DB73-4F21-8A7A-EC796A4D362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99807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A94E1D36-AE85-406B-8F50-E29145D430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9661145"/>
              </p:ext>
            </p:extLst>
          </p:nvPr>
        </p:nvGraphicFramePr>
        <p:xfrm>
          <a:off x="1585649" y="66922"/>
          <a:ext cx="10020300" cy="7053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Grafik 8" descr="Ein Bild, das Uhr enthält.&#10;&#10;Automatisch generierte Beschreibung">
            <a:extLst>
              <a:ext uri="{FF2B5EF4-FFF2-40B4-BE49-F238E27FC236}">
                <a16:creationId xmlns:a16="http://schemas.microsoft.com/office/drawing/2014/main" id="{9C96AA15-4611-4C17-B90E-0365569FEB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497" y="3836275"/>
            <a:ext cx="2409191" cy="2409191"/>
          </a:xfrm>
          <a:prstGeom prst="rect">
            <a:avLst/>
          </a:prstGeom>
        </p:spPr>
      </p:pic>
      <p:sp>
        <p:nvSpPr>
          <p:cNvPr id="10" name="Gleichschenkliges Dreieck 9">
            <a:extLst>
              <a:ext uri="{FF2B5EF4-FFF2-40B4-BE49-F238E27FC236}">
                <a16:creationId xmlns:a16="http://schemas.microsoft.com/office/drawing/2014/main" id="{B25670AD-0931-435D-A72B-7AB979A1C40A}"/>
              </a:ext>
            </a:extLst>
          </p:cNvPr>
          <p:cNvSpPr/>
          <p:nvPr/>
        </p:nvSpPr>
        <p:spPr>
          <a:xfrm rot="14485265">
            <a:off x="9489076" y="256787"/>
            <a:ext cx="628650" cy="2409191"/>
          </a:xfrm>
          <a:prstGeom prst="triangle">
            <a:avLst>
              <a:gd name="adj" fmla="val 48182"/>
            </a:avLst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4248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Breitbild</PresentationFormat>
  <Paragraphs>10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Antonia Dahlhelm</dc:creator>
  <cp:lastModifiedBy>Antonia Dahlhelm</cp:lastModifiedBy>
  <cp:revision>3</cp:revision>
  <dcterms:created xsi:type="dcterms:W3CDTF">2020-10-31T16:17:49Z</dcterms:created>
  <dcterms:modified xsi:type="dcterms:W3CDTF">2020-10-31T16:33:04Z</dcterms:modified>
</cp:coreProperties>
</file>