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58" r:id="rId4"/>
    <p:sldId id="261" r:id="rId5"/>
  </p:sldIdLst>
  <p:sldSz cx="9601200" cy="12801600" type="A3"/>
  <p:notesSz cx="6858000" cy="9144000"/>
  <p:defaultTextStyle>
    <a:defPPr>
      <a:defRPr lang="es-ES"/>
    </a:defPPr>
    <a:lvl1pPr marL="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1pPr>
    <a:lvl2pPr marL="64008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2pPr>
    <a:lvl3pPr marL="128016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3pPr>
    <a:lvl4pPr marL="192024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4pPr>
    <a:lvl5pPr marL="256032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5pPr>
    <a:lvl6pPr marL="320040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6pPr>
    <a:lvl7pPr marL="384048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7pPr>
    <a:lvl8pPr marL="448056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8pPr>
    <a:lvl9pPr marL="512064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2D2D"/>
    <a:srgbClr val="EFE457"/>
    <a:srgbClr val="F1A355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40" d="100"/>
          <a:sy n="40" d="100"/>
        </p:scale>
        <p:origin x="-1051" y="950"/>
      </p:cViewPr>
      <p:guideLst>
        <p:guide orient="horz" pos="4032"/>
        <p:guide pos="302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20090" y="3976794"/>
            <a:ext cx="8161020" cy="274404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40180" y="7254240"/>
            <a:ext cx="6720840" cy="32715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40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80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2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56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84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480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120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65D8F-1AD5-45C6-8F26-3E9FA81C49C9}" type="datetimeFigureOut">
              <a:rPr lang="es-ES" smtClean="0"/>
              <a:pPr/>
              <a:t>23/10/2020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B3B9E-B7CC-4B51-8DBE-6E9B95FD44D9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21669420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65D8F-1AD5-45C6-8F26-3E9FA81C49C9}" type="datetimeFigureOut">
              <a:rPr lang="es-ES" smtClean="0"/>
              <a:pPr/>
              <a:t>23/10/2020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B3B9E-B7CC-4B51-8DBE-6E9B95FD44D9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31328702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309248" y="957158"/>
            <a:ext cx="2268616" cy="20387733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03397" y="957158"/>
            <a:ext cx="6645831" cy="20387733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65D8F-1AD5-45C6-8F26-3E9FA81C49C9}" type="datetimeFigureOut">
              <a:rPr lang="es-ES" smtClean="0"/>
              <a:pPr/>
              <a:t>23/10/2020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B3B9E-B7CC-4B51-8DBE-6E9B95FD44D9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16967698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65D8F-1AD5-45C6-8F26-3E9FA81C49C9}" type="datetimeFigureOut">
              <a:rPr lang="es-ES" smtClean="0"/>
              <a:pPr/>
              <a:t>23/10/2020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B3B9E-B7CC-4B51-8DBE-6E9B95FD44D9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11931551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58429" y="8226214"/>
            <a:ext cx="8161020" cy="2542540"/>
          </a:xfrm>
        </p:spPr>
        <p:txBody>
          <a:bodyPr anchor="t"/>
          <a:lstStyle>
            <a:lvl1pPr algn="l">
              <a:defRPr sz="56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58429" y="5425865"/>
            <a:ext cx="8161020" cy="2800349"/>
          </a:xfrm>
        </p:spPr>
        <p:txBody>
          <a:bodyPr anchor="b"/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64008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65D8F-1AD5-45C6-8F26-3E9FA81C49C9}" type="datetimeFigureOut">
              <a:rPr lang="es-ES" smtClean="0"/>
              <a:pPr/>
              <a:t>23/10/2020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B3B9E-B7CC-4B51-8DBE-6E9B95FD44D9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11972906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03397" y="5576993"/>
            <a:ext cx="4457224" cy="15767898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120640" y="5576993"/>
            <a:ext cx="4457224" cy="15767898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65D8F-1AD5-45C6-8F26-3E9FA81C49C9}" type="datetimeFigureOut">
              <a:rPr lang="es-ES" smtClean="0"/>
              <a:pPr/>
              <a:t>23/10/2020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B3B9E-B7CC-4B51-8DBE-6E9B95FD44D9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11591018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80060" y="512658"/>
            <a:ext cx="8641080" cy="21336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80060" y="2865544"/>
            <a:ext cx="4242197" cy="1194222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00" b="1"/>
            </a:lvl3pPr>
            <a:lvl4pPr marL="1920240" indent="0">
              <a:buNone/>
              <a:defRPr sz="2200" b="1"/>
            </a:lvl4pPr>
            <a:lvl5pPr marL="2560320" indent="0">
              <a:buNone/>
              <a:defRPr sz="2200" b="1"/>
            </a:lvl5pPr>
            <a:lvl6pPr marL="3200400" indent="0">
              <a:buNone/>
              <a:defRPr sz="2200" b="1"/>
            </a:lvl6pPr>
            <a:lvl7pPr marL="3840480" indent="0">
              <a:buNone/>
              <a:defRPr sz="2200" b="1"/>
            </a:lvl7pPr>
            <a:lvl8pPr marL="4480560" indent="0">
              <a:buNone/>
              <a:defRPr sz="2200" b="1"/>
            </a:lvl8pPr>
            <a:lvl9pPr marL="5120640" indent="0">
              <a:buNone/>
              <a:defRPr sz="2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80060" y="4059766"/>
            <a:ext cx="4242197" cy="7375738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877277" y="2865544"/>
            <a:ext cx="4243864" cy="1194222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00" b="1"/>
            </a:lvl3pPr>
            <a:lvl4pPr marL="1920240" indent="0">
              <a:buNone/>
              <a:defRPr sz="2200" b="1"/>
            </a:lvl4pPr>
            <a:lvl5pPr marL="2560320" indent="0">
              <a:buNone/>
              <a:defRPr sz="2200" b="1"/>
            </a:lvl5pPr>
            <a:lvl6pPr marL="3200400" indent="0">
              <a:buNone/>
              <a:defRPr sz="2200" b="1"/>
            </a:lvl6pPr>
            <a:lvl7pPr marL="3840480" indent="0">
              <a:buNone/>
              <a:defRPr sz="2200" b="1"/>
            </a:lvl7pPr>
            <a:lvl8pPr marL="4480560" indent="0">
              <a:buNone/>
              <a:defRPr sz="2200" b="1"/>
            </a:lvl8pPr>
            <a:lvl9pPr marL="5120640" indent="0">
              <a:buNone/>
              <a:defRPr sz="2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877277" y="4059766"/>
            <a:ext cx="4243864" cy="7375738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65D8F-1AD5-45C6-8F26-3E9FA81C49C9}" type="datetimeFigureOut">
              <a:rPr lang="es-ES" smtClean="0"/>
              <a:pPr/>
              <a:t>23/10/2020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B3B9E-B7CC-4B51-8DBE-6E9B95FD44D9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5657731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65D8F-1AD5-45C6-8F26-3E9FA81C49C9}" type="datetimeFigureOut">
              <a:rPr lang="es-ES" smtClean="0"/>
              <a:pPr/>
              <a:t>23/10/2020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B3B9E-B7CC-4B51-8DBE-6E9B95FD44D9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17933986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65D8F-1AD5-45C6-8F26-3E9FA81C49C9}" type="datetimeFigureOut">
              <a:rPr lang="es-ES" smtClean="0"/>
              <a:pPr/>
              <a:t>23/10/2020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B3B9E-B7CC-4B51-8DBE-6E9B95FD44D9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33705772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80060" y="509693"/>
            <a:ext cx="3158729" cy="2169160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753802" y="509694"/>
            <a:ext cx="5367338" cy="10925811"/>
          </a:xfrm>
        </p:spPr>
        <p:txBody>
          <a:bodyPr/>
          <a:lstStyle>
            <a:lvl1pPr>
              <a:defRPr sz="4500"/>
            </a:lvl1pPr>
            <a:lvl2pPr>
              <a:defRPr sz="3900"/>
            </a:lvl2pPr>
            <a:lvl3pPr>
              <a:defRPr sz="34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80060" y="2678854"/>
            <a:ext cx="3158729" cy="8756651"/>
          </a:xfrm>
        </p:spPr>
        <p:txBody>
          <a:bodyPr/>
          <a:lstStyle>
            <a:lvl1pPr marL="0" indent="0">
              <a:buNone/>
              <a:defRPr sz="2000"/>
            </a:lvl1pPr>
            <a:lvl2pPr marL="640080" indent="0">
              <a:buNone/>
              <a:defRPr sz="1700"/>
            </a:lvl2pPr>
            <a:lvl3pPr marL="1280160" indent="0">
              <a:buNone/>
              <a:defRPr sz="1400"/>
            </a:lvl3pPr>
            <a:lvl4pPr marL="1920240" indent="0">
              <a:buNone/>
              <a:defRPr sz="1300"/>
            </a:lvl4pPr>
            <a:lvl5pPr marL="2560320" indent="0">
              <a:buNone/>
              <a:defRPr sz="1300"/>
            </a:lvl5pPr>
            <a:lvl6pPr marL="3200400" indent="0">
              <a:buNone/>
              <a:defRPr sz="1300"/>
            </a:lvl6pPr>
            <a:lvl7pPr marL="3840480" indent="0">
              <a:buNone/>
              <a:defRPr sz="1300"/>
            </a:lvl7pPr>
            <a:lvl8pPr marL="4480560" indent="0">
              <a:buNone/>
              <a:defRPr sz="1300"/>
            </a:lvl8pPr>
            <a:lvl9pPr marL="5120640" indent="0">
              <a:buNone/>
              <a:defRPr sz="13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65D8F-1AD5-45C6-8F26-3E9FA81C49C9}" type="datetimeFigureOut">
              <a:rPr lang="es-ES" smtClean="0"/>
              <a:pPr/>
              <a:t>23/10/2020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B3B9E-B7CC-4B51-8DBE-6E9B95FD44D9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23010655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881902" y="8961120"/>
            <a:ext cx="5760720" cy="1057911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881902" y="1143847"/>
            <a:ext cx="5760720" cy="7680960"/>
          </a:xfrm>
        </p:spPr>
        <p:txBody>
          <a:bodyPr/>
          <a:lstStyle>
            <a:lvl1pPr marL="0" indent="0">
              <a:buNone/>
              <a:defRPr sz="4500"/>
            </a:lvl1pPr>
            <a:lvl2pPr marL="640080" indent="0">
              <a:buNone/>
              <a:defRPr sz="3900"/>
            </a:lvl2pPr>
            <a:lvl3pPr marL="1280160" indent="0">
              <a:buNone/>
              <a:defRPr sz="340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881902" y="10019031"/>
            <a:ext cx="5760720" cy="1502409"/>
          </a:xfrm>
        </p:spPr>
        <p:txBody>
          <a:bodyPr/>
          <a:lstStyle>
            <a:lvl1pPr marL="0" indent="0">
              <a:buNone/>
              <a:defRPr sz="2000"/>
            </a:lvl1pPr>
            <a:lvl2pPr marL="640080" indent="0">
              <a:buNone/>
              <a:defRPr sz="1700"/>
            </a:lvl2pPr>
            <a:lvl3pPr marL="1280160" indent="0">
              <a:buNone/>
              <a:defRPr sz="1400"/>
            </a:lvl3pPr>
            <a:lvl4pPr marL="1920240" indent="0">
              <a:buNone/>
              <a:defRPr sz="1300"/>
            </a:lvl4pPr>
            <a:lvl5pPr marL="2560320" indent="0">
              <a:buNone/>
              <a:defRPr sz="1300"/>
            </a:lvl5pPr>
            <a:lvl6pPr marL="3200400" indent="0">
              <a:buNone/>
              <a:defRPr sz="1300"/>
            </a:lvl6pPr>
            <a:lvl7pPr marL="3840480" indent="0">
              <a:buNone/>
              <a:defRPr sz="1300"/>
            </a:lvl7pPr>
            <a:lvl8pPr marL="4480560" indent="0">
              <a:buNone/>
              <a:defRPr sz="1300"/>
            </a:lvl8pPr>
            <a:lvl9pPr marL="5120640" indent="0">
              <a:buNone/>
              <a:defRPr sz="13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65D8F-1AD5-45C6-8F26-3E9FA81C49C9}" type="datetimeFigureOut">
              <a:rPr lang="es-ES" smtClean="0"/>
              <a:pPr/>
              <a:t>23/10/2020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B3B9E-B7CC-4B51-8DBE-6E9B95FD44D9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3202715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80060" y="512658"/>
            <a:ext cx="8641080" cy="2133600"/>
          </a:xfrm>
          <a:prstGeom prst="rect">
            <a:avLst/>
          </a:prstGeom>
        </p:spPr>
        <p:txBody>
          <a:bodyPr vert="horz" lIns="128016" tIns="64008" rIns="128016" bIns="64008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80060" y="2987041"/>
            <a:ext cx="8641080" cy="8448464"/>
          </a:xfrm>
          <a:prstGeom prst="rect">
            <a:avLst/>
          </a:prstGeom>
        </p:spPr>
        <p:txBody>
          <a:bodyPr vert="horz" lIns="128016" tIns="64008" rIns="128016" bIns="64008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80060" y="11865187"/>
            <a:ext cx="2240280" cy="681567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865D8F-1AD5-45C6-8F26-3E9FA81C49C9}" type="datetimeFigureOut">
              <a:rPr lang="es-ES" smtClean="0"/>
              <a:pPr/>
              <a:t>23/10/2020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280410" y="11865187"/>
            <a:ext cx="3040380" cy="681567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880860" y="11865187"/>
            <a:ext cx="2240280" cy="681567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0B3B9E-B7CC-4B51-8DBE-6E9B95FD44D9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4156716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280160" rtl="0" eaLnBrk="1" latinLnBrk="0" hangingPunct="1">
        <a:spcBef>
          <a:spcPct val="0"/>
        </a:spcBef>
        <a:buNone/>
        <a:defRPr sz="6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0060" indent="-480060" algn="l" defTabSz="1280160" rtl="0" eaLnBrk="1" latinLnBrk="0" hangingPunct="1">
        <a:spcBef>
          <a:spcPct val="20000"/>
        </a:spcBef>
        <a:buFont typeface="Arial" panose="020B0604020202020204" pitchFamily="34" charset="0"/>
        <a:buChar char="•"/>
        <a:defRPr sz="4500" kern="1200">
          <a:solidFill>
            <a:schemeClr val="tx1"/>
          </a:solidFill>
          <a:latin typeface="+mn-lt"/>
          <a:ea typeface="+mn-ea"/>
          <a:cs typeface="+mn-cs"/>
        </a:defRPr>
      </a:lvl1pPr>
      <a:lvl2pPr marL="1040130" indent="-400050" algn="l" defTabSz="1280160" rtl="0" eaLnBrk="1" latinLnBrk="0" hangingPunct="1">
        <a:spcBef>
          <a:spcPct val="20000"/>
        </a:spcBef>
        <a:buFont typeface="Arial" panose="020B0604020202020204" pitchFamily="34" charset="0"/>
        <a:buChar char="–"/>
        <a:defRPr sz="390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20040" algn="l" defTabSz="1280160" rtl="0" eaLnBrk="1" latinLnBrk="0" hangingPunct="1">
        <a:spcBef>
          <a:spcPct val="20000"/>
        </a:spcBef>
        <a:buFont typeface="Arial" panose="020B0604020202020204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40280" indent="-320040" algn="l" defTabSz="128016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80360" indent="-320040" algn="l" defTabSz="1280160" rtl="0" eaLnBrk="1" latinLnBrk="0" hangingPunct="1">
        <a:spcBef>
          <a:spcPct val="20000"/>
        </a:spcBef>
        <a:buFont typeface="Arial" panose="020B0604020202020204" pitchFamily="34" charset="0"/>
        <a:buChar char="»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12801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 redondeado"/>
          <p:cNvSpPr/>
          <p:nvPr/>
        </p:nvSpPr>
        <p:spPr>
          <a:xfrm>
            <a:off x="912168" y="981497"/>
            <a:ext cx="3816424" cy="3528392"/>
          </a:xfrm>
          <a:prstGeom prst="roundRect">
            <a:avLst/>
          </a:prstGeom>
          <a:noFill/>
          <a:ln w="1016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7" name="6 Grupo"/>
          <p:cNvGrpSpPr/>
          <p:nvPr/>
        </p:nvGrpSpPr>
        <p:grpSpPr>
          <a:xfrm>
            <a:off x="5160640" y="981497"/>
            <a:ext cx="3816424" cy="3528392"/>
            <a:chOff x="1128192" y="1000200"/>
            <a:chExt cx="3816424" cy="3528392"/>
          </a:xfrm>
        </p:grpSpPr>
        <p:sp>
          <p:nvSpPr>
            <p:cNvPr id="8" name="7 Rectángulo redondeado"/>
            <p:cNvSpPr/>
            <p:nvPr/>
          </p:nvSpPr>
          <p:spPr>
            <a:xfrm>
              <a:off x="1128192" y="1000200"/>
              <a:ext cx="3816424" cy="3528392"/>
            </a:xfrm>
            <a:prstGeom prst="roundRect">
              <a:avLst/>
            </a:prstGeom>
            <a:noFill/>
            <a:ln w="1016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9" name="8 CuadroTexto"/>
            <p:cNvSpPr txBox="1"/>
            <p:nvPr/>
          </p:nvSpPr>
          <p:spPr>
            <a:xfrm>
              <a:off x="1128192" y="1955007"/>
              <a:ext cx="381642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7200" dirty="0" smtClean="0">
                  <a:latin typeface="ZAKENSTEIN" pitchFamily="2" charset="0"/>
                </a:rPr>
                <a:t>HAPPY</a:t>
              </a:r>
              <a:endParaRPr lang="es-ES" sz="7200" dirty="0">
                <a:latin typeface="ZAKENSTEIN" pitchFamily="2" charset="0"/>
              </a:endParaRPr>
            </a:p>
          </p:txBody>
        </p:sp>
      </p:grpSp>
      <p:grpSp>
        <p:nvGrpSpPr>
          <p:cNvPr id="12" name="11 Grupo"/>
          <p:cNvGrpSpPr/>
          <p:nvPr/>
        </p:nvGrpSpPr>
        <p:grpSpPr>
          <a:xfrm>
            <a:off x="5172506" y="4794514"/>
            <a:ext cx="3876566" cy="3528392"/>
            <a:chOff x="1128192" y="1000200"/>
            <a:chExt cx="3876566" cy="3528392"/>
          </a:xfrm>
        </p:grpSpPr>
        <p:sp>
          <p:nvSpPr>
            <p:cNvPr id="13" name="12 Rectángulo redondeado"/>
            <p:cNvSpPr/>
            <p:nvPr/>
          </p:nvSpPr>
          <p:spPr>
            <a:xfrm>
              <a:off x="1128192" y="1000200"/>
              <a:ext cx="3816424" cy="3528392"/>
            </a:xfrm>
            <a:prstGeom prst="roundRect">
              <a:avLst/>
            </a:prstGeom>
            <a:noFill/>
            <a:ln w="1016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4" name="13 CuadroTexto"/>
            <p:cNvSpPr txBox="1"/>
            <p:nvPr/>
          </p:nvSpPr>
          <p:spPr>
            <a:xfrm>
              <a:off x="1188334" y="2030422"/>
              <a:ext cx="381642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7200" dirty="0" smtClean="0">
                  <a:latin typeface="ZAKENSTEIN" pitchFamily="2" charset="0"/>
                </a:rPr>
                <a:t>SAD</a:t>
              </a:r>
              <a:endParaRPr lang="es-ES" sz="7200" dirty="0">
                <a:latin typeface="ZAKENSTEIN" pitchFamily="2" charset="0"/>
              </a:endParaRPr>
            </a:p>
          </p:txBody>
        </p:sp>
      </p:grpSp>
      <p:sp>
        <p:nvSpPr>
          <p:cNvPr id="24" name="23 Rectángulo redondeado"/>
          <p:cNvSpPr/>
          <p:nvPr/>
        </p:nvSpPr>
        <p:spPr>
          <a:xfrm>
            <a:off x="912167" y="4765197"/>
            <a:ext cx="3816424" cy="3528392"/>
          </a:xfrm>
          <a:prstGeom prst="roundRect">
            <a:avLst/>
          </a:prstGeom>
          <a:noFill/>
          <a:ln w="1016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0" name="29 Rectángulo redondeado"/>
          <p:cNvSpPr/>
          <p:nvPr/>
        </p:nvSpPr>
        <p:spPr>
          <a:xfrm>
            <a:off x="874321" y="8480631"/>
            <a:ext cx="3816424" cy="3528392"/>
          </a:xfrm>
          <a:prstGeom prst="roundRect">
            <a:avLst/>
          </a:prstGeom>
          <a:noFill/>
          <a:ln w="1016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33" name="32 Grupo"/>
          <p:cNvGrpSpPr/>
          <p:nvPr/>
        </p:nvGrpSpPr>
        <p:grpSpPr>
          <a:xfrm>
            <a:off x="5172506" y="8512957"/>
            <a:ext cx="3876566" cy="3528392"/>
            <a:chOff x="1128192" y="1000200"/>
            <a:chExt cx="3876566" cy="3528392"/>
          </a:xfrm>
        </p:grpSpPr>
        <p:sp>
          <p:nvSpPr>
            <p:cNvPr id="34" name="33 Rectángulo redondeado"/>
            <p:cNvSpPr/>
            <p:nvPr/>
          </p:nvSpPr>
          <p:spPr>
            <a:xfrm>
              <a:off x="1128192" y="1000200"/>
              <a:ext cx="3816424" cy="3528392"/>
            </a:xfrm>
            <a:prstGeom prst="roundRect">
              <a:avLst/>
            </a:prstGeom>
            <a:noFill/>
            <a:ln w="1016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5" name="34 CuadroTexto"/>
            <p:cNvSpPr txBox="1"/>
            <p:nvPr/>
          </p:nvSpPr>
          <p:spPr>
            <a:xfrm>
              <a:off x="1188334" y="2128403"/>
              <a:ext cx="381642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7200" dirty="0" smtClean="0">
                  <a:latin typeface="ZAKENSTEIN" pitchFamily="2" charset="0"/>
                </a:rPr>
                <a:t>SICK</a:t>
              </a:r>
              <a:endParaRPr lang="es-ES" sz="7200" dirty="0">
                <a:latin typeface="ZAKENSTEIN" pitchFamily="2" charset="0"/>
              </a:endParaRPr>
            </a:p>
          </p:txBody>
        </p:sp>
      </p:grpSp>
      <p:pic>
        <p:nvPicPr>
          <p:cNvPr id="1026" name="Picture 2" descr="C:\Users\Marta\Desktop\kumubox\emotions.png"/>
          <p:cNvPicPr>
            <a:picLocks noChangeAspect="1" noChangeArrowheads="1"/>
          </p:cNvPicPr>
          <p:nvPr/>
        </p:nvPicPr>
        <p:blipFill>
          <a:blip r:embed="rId2" cstate="print"/>
          <a:srcRect l="70850" t="4541" r="4892" b="73031"/>
          <a:stretch>
            <a:fillRect/>
          </a:stretch>
        </p:blipFill>
        <p:spPr bwMode="auto">
          <a:xfrm>
            <a:off x="1098938" y="1432248"/>
            <a:ext cx="3413630" cy="2664296"/>
          </a:xfrm>
          <a:prstGeom prst="rect">
            <a:avLst/>
          </a:prstGeom>
          <a:noFill/>
        </p:spPr>
      </p:pic>
      <p:pic>
        <p:nvPicPr>
          <p:cNvPr id="1027" name="Picture 3" descr="C:\Users\Marta\Desktop\kumubox\emotions.png"/>
          <p:cNvPicPr>
            <a:picLocks noChangeAspect="1" noChangeArrowheads="1"/>
          </p:cNvPicPr>
          <p:nvPr/>
        </p:nvPicPr>
        <p:blipFill>
          <a:blip r:embed="rId2" cstate="print"/>
          <a:srcRect l="36935" t="36932" r="38547" b="37136"/>
          <a:stretch>
            <a:fillRect/>
          </a:stretch>
        </p:blipFill>
        <p:spPr bwMode="auto">
          <a:xfrm>
            <a:off x="1128192" y="4963212"/>
            <a:ext cx="3384376" cy="3021764"/>
          </a:xfrm>
          <a:prstGeom prst="rect">
            <a:avLst/>
          </a:prstGeom>
          <a:noFill/>
        </p:spPr>
      </p:pic>
      <p:pic>
        <p:nvPicPr>
          <p:cNvPr id="1028" name="Picture 4" descr="C:\Users\Marta\Desktop\kumubox\emotions.png"/>
          <p:cNvPicPr>
            <a:picLocks noChangeAspect="1" noChangeArrowheads="1"/>
          </p:cNvPicPr>
          <p:nvPr/>
        </p:nvPicPr>
        <p:blipFill>
          <a:blip r:embed="rId2" cstate="print"/>
          <a:srcRect l="71540" t="38150" r="4817" b="37993"/>
          <a:stretch>
            <a:fillRect/>
          </a:stretch>
        </p:blipFill>
        <p:spPr bwMode="auto">
          <a:xfrm>
            <a:off x="1056184" y="8777064"/>
            <a:ext cx="3456384" cy="294432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436884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 redondeado"/>
          <p:cNvSpPr/>
          <p:nvPr/>
        </p:nvSpPr>
        <p:spPr>
          <a:xfrm>
            <a:off x="912168" y="981497"/>
            <a:ext cx="3816424" cy="3528392"/>
          </a:xfrm>
          <a:prstGeom prst="roundRect">
            <a:avLst/>
          </a:prstGeom>
          <a:noFill/>
          <a:ln w="1016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2" name="6 Grupo"/>
          <p:cNvGrpSpPr/>
          <p:nvPr/>
        </p:nvGrpSpPr>
        <p:grpSpPr>
          <a:xfrm>
            <a:off x="5160640" y="981497"/>
            <a:ext cx="3816424" cy="3528392"/>
            <a:chOff x="1128192" y="1000200"/>
            <a:chExt cx="3816424" cy="3528392"/>
          </a:xfrm>
        </p:grpSpPr>
        <p:sp>
          <p:nvSpPr>
            <p:cNvPr id="8" name="7 Rectángulo redondeado"/>
            <p:cNvSpPr/>
            <p:nvPr/>
          </p:nvSpPr>
          <p:spPr>
            <a:xfrm>
              <a:off x="1128192" y="1000200"/>
              <a:ext cx="3816424" cy="3528392"/>
            </a:xfrm>
            <a:prstGeom prst="roundRect">
              <a:avLst/>
            </a:prstGeom>
            <a:noFill/>
            <a:ln w="1016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9" name="8 CuadroTexto"/>
            <p:cNvSpPr txBox="1"/>
            <p:nvPr/>
          </p:nvSpPr>
          <p:spPr>
            <a:xfrm>
              <a:off x="1128192" y="1522959"/>
              <a:ext cx="3816424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7200" dirty="0" smtClean="0">
                  <a:latin typeface="ZAKENSTEIN" pitchFamily="2" charset="0"/>
                </a:rPr>
                <a:t>IN </a:t>
              </a:r>
            </a:p>
            <a:p>
              <a:pPr algn="ctr"/>
              <a:r>
                <a:rPr lang="es-ES" sz="7200" dirty="0" smtClean="0">
                  <a:latin typeface="ZAKENSTEIN" pitchFamily="2" charset="0"/>
                </a:rPr>
                <a:t>LOVE</a:t>
              </a:r>
              <a:endParaRPr lang="es-ES" sz="7200" dirty="0">
                <a:latin typeface="ZAKENSTEIN" pitchFamily="2" charset="0"/>
              </a:endParaRPr>
            </a:p>
          </p:txBody>
        </p:sp>
      </p:grpSp>
      <p:grpSp>
        <p:nvGrpSpPr>
          <p:cNvPr id="3" name="11 Grupo"/>
          <p:cNvGrpSpPr/>
          <p:nvPr/>
        </p:nvGrpSpPr>
        <p:grpSpPr>
          <a:xfrm>
            <a:off x="5172506" y="4794514"/>
            <a:ext cx="3876566" cy="3528392"/>
            <a:chOff x="1128192" y="1000200"/>
            <a:chExt cx="3876566" cy="3528392"/>
          </a:xfrm>
        </p:grpSpPr>
        <p:sp>
          <p:nvSpPr>
            <p:cNvPr id="13" name="12 Rectángulo redondeado"/>
            <p:cNvSpPr/>
            <p:nvPr/>
          </p:nvSpPr>
          <p:spPr>
            <a:xfrm>
              <a:off x="1128192" y="1000200"/>
              <a:ext cx="3816424" cy="3528392"/>
            </a:xfrm>
            <a:prstGeom prst="roundRect">
              <a:avLst/>
            </a:prstGeom>
            <a:noFill/>
            <a:ln w="1016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4" name="13 CuadroTexto"/>
            <p:cNvSpPr txBox="1"/>
            <p:nvPr/>
          </p:nvSpPr>
          <p:spPr>
            <a:xfrm>
              <a:off x="1188334" y="2030422"/>
              <a:ext cx="381642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5400" dirty="0" smtClean="0">
                  <a:latin typeface="ZAKENSTEIN" pitchFamily="2" charset="0"/>
                </a:rPr>
                <a:t>CONFUSED</a:t>
              </a:r>
              <a:endParaRPr lang="es-ES" sz="7200" dirty="0">
                <a:latin typeface="ZAKENSTEIN" pitchFamily="2" charset="0"/>
              </a:endParaRPr>
            </a:p>
          </p:txBody>
        </p:sp>
      </p:grpSp>
      <p:sp>
        <p:nvSpPr>
          <p:cNvPr id="24" name="23 Rectángulo redondeado"/>
          <p:cNvSpPr/>
          <p:nvPr/>
        </p:nvSpPr>
        <p:spPr>
          <a:xfrm>
            <a:off x="912167" y="4765197"/>
            <a:ext cx="3816424" cy="3528392"/>
          </a:xfrm>
          <a:prstGeom prst="roundRect">
            <a:avLst/>
          </a:prstGeom>
          <a:noFill/>
          <a:ln w="1016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0" name="29 Rectángulo redondeado"/>
          <p:cNvSpPr/>
          <p:nvPr/>
        </p:nvSpPr>
        <p:spPr>
          <a:xfrm>
            <a:off x="874321" y="8480631"/>
            <a:ext cx="3816424" cy="3528392"/>
          </a:xfrm>
          <a:prstGeom prst="roundRect">
            <a:avLst/>
          </a:prstGeom>
          <a:noFill/>
          <a:ln w="1016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5" name="32 Grupo"/>
          <p:cNvGrpSpPr/>
          <p:nvPr/>
        </p:nvGrpSpPr>
        <p:grpSpPr>
          <a:xfrm>
            <a:off x="5172506" y="8512957"/>
            <a:ext cx="3876566" cy="3528392"/>
            <a:chOff x="1128192" y="1000200"/>
            <a:chExt cx="3876566" cy="3528392"/>
          </a:xfrm>
        </p:grpSpPr>
        <p:sp>
          <p:nvSpPr>
            <p:cNvPr id="34" name="33 Rectángulo redondeado"/>
            <p:cNvSpPr/>
            <p:nvPr/>
          </p:nvSpPr>
          <p:spPr>
            <a:xfrm>
              <a:off x="1128192" y="1000200"/>
              <a:ext cx="3816424" cy="3528392"/>
            </a:xfrm>
            <a:prstGeom prst="roundRect">
              <a:avLst/>
            </a:prstGeom>
            <a:noFill/>
            <a:ln w="1016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5" name="34 CuadroTexto"/>
            <p:cNvSpPr txBox="1"/>
            <p:nvPr/>
          </p:nvSpPr>
          <p:spPr>
            <a:xfrm>
              <a:off x="1188334" y="2128403"/>
              <a:ext cx="381642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s-ES" sz="7200" dirty="0">
                <a:latin typeface="ZAKENSTEIN" pitchFamily="2" charset="0"/>
              </a:endParaRPr>
            </a:p>
          </p:txBody>
        </p:sp>
      </p:grpSp>
      <p:pic>
        <p:nvPicPr>
          <p:cNvPr id="2050" name="Picture 2" descr="C:\Users\Marta\Desktop\kumubox\emotions.png"/>
          <p:cNvPicPr>
            <a:picLocks noChangeAspect="1" noChangeArrowheads="1"/>
          </p:cNvPicPr>
          <p:nvPr/>
        </p:nvPicPr>
        <p:blipFill>
          <a:blip r:embed="rId2" cstate="print"/>
          <a:srcRect l="6329" t="38415" r="72810" b="39619"/>
          <a:stretch>
            <a:fillRect/>
          </a:stretch>
        </p:blipFill>
        <p:spPr bwMode="auto">
          <a:xfrm>
            <a:off x="1272208" y="1288232"/>
            <a:ext cx="3240360" cy="2880320"/>
          </a:xfrm>
          <a:prstGeom prst="rect">
            <a:avLst/>
          </a:prstGeom>
          <a:noFill/>
        </p:spPr>
      </p:pic>
      <p:pic>
        <p:nvPicPr>
          <p:cNvPr id="18" name="Picture 2" descr="C:\Users\Marta\Desktop\kumubox\emotions.png"/>
          <p:cNvPicPr>
            <a:picLocks noChangeAspect="1" noChangeArrowheads="1"/>
          </p:cNvPicPr>
          <p:nvPr/>
        </p:nvPicPr>
        <p:blipFill>
          <a:blip r:embed="rId2" cstate="print"/>
          <a:srcRect l="4938" t="71546" r="71419" b="3560"/>
          <a:stretch>
            <a:fillRect/>
          </a:stretch>
        </p:blipFill>
        <p:spPr bwMode="auto">
          <a:xfrm>
            <a:off x="1200200" y="5032648"/>
            <a:ext cx="3240360" cy="2880320"/>
          </a:xfrm>
          <a:prstGeom prst="rect">
            <a:avLst/>
          </a:prstGeom>
          <a:noFill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 l="45872" t="61550" r="43497" b="18500"/>
          <a:stretch>
            <a:fillRect/>
          </a:stretch>
        </p:blipFill>
        <p:spPr bwMode="auto">
          <a:xfrm>
            <a:off x="1128192" y="8633048"/>
            <a:ext cx="3274469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19 CuadroTexto"/>
          <p:cNvSpPr txBox="1"/>
          <p:nvPr/>
        </p:nvSpPr>
        <p:spPr>
          <a:xfrm>
            <a:off x="5160640" y="9653934"/>
            <a:ext cx="38164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5400" dirty="0" smtClean="0">
                <a:latin typeface="ZAKENSTEIN" pitchFamily="2" charset="0"/>
              </a:rPr>
              <a:t>ANGRY</a:t>
            </a:r>
            <a:endParaRPr lang="es-ES" sz="7200" dirty="0">
              <a:latin typeface="ZAKENSTEI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36884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18 Elipse"/>
          <p:cNvSpPr/>
          <p:nvPr/>
        </p:nvSpPr>
        <p:spPr>
          <a:xfrm>
            <a:off x="1919997" y="2993994"/>
            <a:ext cx="6165942" cy="527901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44" name="43 Grupo"/>
          <p:cNvGrpSpPr/>
          <p:nvPr/>
        </p:nvGrpSpPr>
        <p:grpSpPr>
          <a:xfrm>
            <a:off x="1765242" y="2331882"/>
            <a:ext cx="6493535" cy="6094799"/>
            <a:chOff x="1921137" y="683968"/>
            <a:chExt cx="6493535" cy="6094799"/>
          </a:xfrm>
        </p:grpSpPr>
        <p:grpSp>
          <p:nvGrpSpPr>
            <p:cNvPr id="46" name="45 Grupo"/>
            <p:cNvGrpSpPr/>
            <p:nvPr/>
          </p:nvGrpSpPr>
          <p:grpSpPr>
            <a:xfrm>
              <a:off x="1921137" y="683968"/>
              <a:ext cx="6493535" cy="6094799"/>
              <a:chOff x="2715163" y="666041"/>
              <a:chExt cx="5541819" cy="5424458"/>
            </a:xfrm>
          </p:grpSpPr>
          <p:sp>
            <p:nvSpPr>
              <p:cNvPr id="48" name="47 Rectángulo redondeado"/>
              <p:cNvSpPr/>
              <p:nvPr/>
            </p:nvSpPr>
            <p:spPr>
              <a:xfrm>
                <a:off x="2740803" y="928192"/>
                <a:ext cx="5516179" cy="5162307"/>
              </a:xfrm>
              <a:prstGeom prst="roundRect">
                <a:avLst/>
              </a:prstGeom>
              <a:noFill/>
              <a:ln w="1016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49" name="48 CuadroTexto"/>
              <p:cNvSpPr txBox="1"/>
              <p:nvPr/>
            </p:nvSpPr>
            <p:spPr>
              <a:xfrm>
                <a:off x="2715163" y="666041"/>
                <a:ext cx="5516179" cy="26433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es-ES" sz="11500" dirty="0" smtClean="0">
                  <a:latin typeface="Bloodlust" pitchFamily="2" charset="0"/>
                </a:endParaRPr>
              </a:p>
              <a:p>
                <a:pPr algn="ctr"/>
                <a:r>
                  <a:rPr lang="es-ES" sz="7200" dirty="0" smtClean="0">
                    <a:latin typeface="ZAKENSTEIN" pitchFamily="2" charset="0"/>
                  </a:rPr>
                  <a:t> </a:t>
                </a:r>
                <a:endParaRPr lang="es-ES" sz="7200" dirty="0">
                  <a:latin typeface="ZAKENSTEIN" pitchFamily="2" charset="0"/>
                </a:endParaRPr>
              </a:p>
            </p:txBody>
          </p:sp>
        </p:grpSp>
        <p:sp>
          <p:nvSpPr>
            <p:cNvPr id="47" name="46 CuadroTexto"/>
            <p:cNvSpPr txBox="1"/>
            <p:nvPr/>
          </p:nvSpPr>
          <p:spPr>
            <a:xfrm>
              <a:off x="2626642" y="694560"/>
              <a:ext cx="5112568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1500" dirty="0" smtClean="0">
                  <a:latin typeface="Bloodlust" pitchFamily="2" charset="0"/>
                </a:rPr>
                <a:t>ANGRY</a:t>
              </a:r>
              <a:endParaRPr lang="es-ES" sz="11500" dirty="0">
                <a:latin typeface="Bloodlust" pitchFamily="2" charset="0"/>
              </a:endParaRPr>
            </a:p>
          </p:txBody>
        </p:sp>
      </p:grpSp>
      <p:pic>
        <p:nvPicPr>
          <p:cNvPr id="3074" name="Picture 2" descr="C:\Users\Marta\Desktop\kumubox\Sin título_preview_rev_1.png"/>
          <p:cNvPicPr>
            <a:picLocks noChangeAspect="1" noChangeArrowheads="1"/>
          </p:cNvPicPr>
          <p:nvPr/>
        </p:nvPicPr>
        <p:blipFill>
          <a:blip r:embed="rId2" cstate="print"/>
          <a:srcRect r="57591" b="42664"/>
          <a:stretch>
            <a:fillRect/>
          </a:stretch>
        </p:blipFill>
        <p:spPr bwMode="auto">
          <a:xfrm>
            <a:off x="3072408" y="4096544"/>
            <a:ext cx="3960440" cy="4649213"/>
          </a:xfrm>
          <a:prstGeom prst="rect">
            <a:avLst/>
          </a:prstGeom>
          <a:noFill/>
        </p:spPr>
      </p:pic>
      <p:cxnSp>
        <p:nvCxnSpPr>
          <p:cNvPr id="52" name="51 Conector recto"/>
          <p:cNvCxnSpPr/>
          <p:nvPr/>
        </p:nvCxnSpPr>
        <p:spPr>
          <a:xfrm>
            <a:off x="1795285" y="6688832"/>
            <a:ext cx="6463492" cy="0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20 Conector recto"/>
          <p:cNvCxnSpPr/>
          <p:nvPr/>
        </p:nvCxnSpPr>
        <p:spPr>
          <a:xfrm>
            <a:off x="1795285" y="4888632"/>
            <a:ext cx="6463492" cy="0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4096299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18 Elipse"/>
          <p:cNvSpPr/>
          <p:nvPr/>
        </p:nvSpPr>
        <p:spPr>
          <a:xfrm>
            <a:off x="2107575" y="2970633"/>
            <a:ext cx="5838911" cy="5472607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44" name="43 Grupo"/>
          <p:cNvGrpSpPr/>
          <p:nvPr/>
        </p:nvGrpSpPr>
        <p:grpSpPr>
          <a:xfrm>
            <a:off x="1717179" y="2512544"/>
            <a:ext cx="6493535" cy="6094799"/>
            <a:chOff x="1921137" y="683968"/>
            <a:chExt cx="6493535" cy="6094799"/>
          </a:xfrm>
        </p:grpSpPr>
        <p:grpSp>
          <p:nvGrpSpPr>
            <p:cNvPr id="46" name="45 Grupo"/>
            <p:cNvGrpSpPr/>
            <p:nvPr/>
          </p:nvGrpSpPr>
          <p:grpSpPr>
            <a:xfrm>
              <a:off x="1921137" y="683968"/>
              <a:ext cx="6493535" cy="6094799"/>
              <a:chOff x="2715163" y="666041"/>
              <a:chExt cx="5541819" cy="5424458"/>
            </a:xfrm>
          </p:grpSpPr>
          <p:sp>
            <p:nvSpPr>
              <p:cNvPr id="48" name="47 Rectángulo redondeado"/>
              <p:cNvSpPr/>
              <p:nvPr/>
            </p:nvSpPr>
            <p:spPr>
              <a:xfrm>
                <a:off x="2740803" y="928192"/>
                <a:ext cx="5516179" cy="5162307"/>
              </a:xfrm>
              <a:prstGeom prst="roundRect">
                <a:avLst/>
              </a:prstGeom>
              <a:noFill/>
              <a:ln w="1016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49" name="48 CuadroTexto"/>
              <p:cNvSpPr txBox="1"/>
              <p:nvPr/>
            </p:nvSpPr>
            <p:spPr>
              <a:xfrm>
                <a:off x="2715163" y="666041"/>
                <a:ext cx="5516179" cy="264338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endParaRPr lang="es-ES" sz="11500" dirty="0" smtClean="0">
                  <a:latin typeface="Bloodlust" pitchFamily="2" charset="0"/>
                </a:endParaRPr>
              </a:p>
              <a:p>
                <a:pPr algn="ctr"/>
                <a:r>
                  <a:rPr lang="es-ES" sz="7200" dirty="0" smtClean="0">
                    <a:latin typeface="ZAKENSTEIN" pitchFamily="2" charset="0"/>
                  </a:rPr>
                  <a:t> </a:t>
                </a:r>
                <a:endParaRPr lang="es-ES" sz="7200" dirty="0">
                  <a:latin typeface="ZAKENSTEIN" pitchFamily="2" charset="0"/>
                </a:endParaRPr>
              </a:p>
            </p:txBody>
          </p:sp>
        </p:grpSp>
        <p:sp>
          <p:nvSpPr>
            <p:cNvPr id="47" name="46 CuadroTexto"/>
            <p:cNvSpPr txBox="1"/>
            <p:nvPr/>
          </p:nvSpPr>
          <p:spPr>
            <a:xfrm>
              <a:off x="2628294" y="1115840"/>
              <a:ext cx="5112568" cy="110799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6600" dirty="0" smtClean="0">
                  <a:latin typeface="Bloodlust" pitchFamily="2" charset="0"/>
                </a:rPr>
                <a:t>CONFUSED</a:t>
              </a:r>
              <a:endParaRPr lang="es-ES" sz="11500" dirty="0">
                <a:latin typeface="Bloodlust" pitchFamily="2" charset="0"/>
              </a:endParaRPr>
            </a:p>
          </p:txBody>
        </p:sp>
      </p:grpSp>
      <p:pic>
        <p:nvPicPr>
          <p:cNvPr id="4098" name="Picture 2" descr="C:\Users\Marta\Downloads\Sin título_preview_rev_1 (1).png"/>
          <p:cNvPicPr>
            <a:picLocks noChangeAspect="1" noChangeArrowheads="1"/>
          </p:cNvPicPr>
          <p:nvPr/>
        </p:nvPicPr>
        <p:blipFill>
          <a:blip r:embed="rId2" cstate="print"/>
          <a:srcRect r="52456" b="48740"/>
          <a:stretch>
            <a:fillRect/>
          </a:stretch>
        </p:blipFill>
        <p:spPr bwMode="auto">
          <a:xfrm>
            <a:off x="2856384" y="3880520"/>
            <a:ext cx="4320480" cy="4044704"/>
          </a:xfrm>
          <a:prstGeom prst="rect">
            <a:avLst/>
          </a:prstGeom>
          <a:noFill/>
        </p:spPr>
      </p:pic>
      <p:cxnSp>
        <p:nvCxnSpPr>
          <p:cNvPr id="52" name="51 Conector recto"/>
          <p:cNvCxnSpPr/>
          <p:nvPr/>
        </p:nvCxnSpPr>
        <p:spPr>
          <a:xfrm>
            <a:off x="1795285" y="6688832"/>
            <a:ext cx="6463492" cy="0"/>
          </a:xfrm>
          <a:prstGeom prst="line">
            <a:avLst/>
          </a:prstGeom>
          <a:ln w="762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20 Conector recto"/>
          <p:cNvCxnSpPr/>
          <p:nvPr/>
        </p:nvCxnSpPr>
        <p:spPr>
          <a:xfrm>
            <a:off x="1795285" y="4888632"/>
            <a:ext cx="6463492" cy="0"/>
          </a:xfrm>
          <a:prstGeom prst="line">
            <a:avLst/>
          </a:prstGeom>
          <a:ln w="762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4209699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325</TotalTime>
  <Words>11</Words>
  <Application>Microsoft Office PowerPoint</Application>
  <PresentationFormat>Papel A3 (297 x 420 mm)</PresentationFormat>
  <Paragraphs>13</Paragraphs>
  <Slides>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5" baseType="lpstr">
      <vt:lpstr>Tema de Office</vt:lpstr>
      <vt:lpstr>Diapositiva 1</vt:lpstr>
      <vt:lpstr>Diapositiva 2</vt:lpstr>
      <vt:lpstr>Diapositiva 3</vt:lpstr>
      <vt:lpstr>Diapositiva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Toshiba</dc:creator>
  <cp:lastModifiedBy>Marta</cp:lastModifiedBy>
  <cp:revision>17</cp:revision>
  <dcterms:created xsi:type="dcterms:W3CDTF">2020-10-21T10:23:21Z</dcterms:created>
  <dcterms:modified xsi:type="dcterms:W3CDTF">2020-10-23T11:01:10Z</dcterms:modified>
</cp:coreProperties>
</file>