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handoutMasterIdLst>
    <p:handoutMasterId r:id="rId6"/>
  </p:handoutMasterIdLst>
  <p:sldIdLst>
    <p:sldId id="258" r:id="rId3"/>
    <p:sldId id="257" r:id="rId4"/>
    <p:sldId id="262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8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6A78D07-FB4B-4675-ABB8-0FFB476B65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36DE94C-3AFE-4DA2-A1F6-8319980B03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6456E-3DC3-43CD-B906-4961F3F21F3D}" type="datetimeFigureOut">
              <a:rPr lang="de-CH" smtClean="0"/>
              <a:t>02.10.2020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782D35A-78D0-45E4-8BFE-86B778B322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20A0BB3-7E2D-4CDF-92F5-89BB291BAC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8A747-69D5-46B3-8250-220C30052FF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9682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D786C-E1B3-45D2-95FE-9E357B7708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98B5AA3-0671-4EAD-BE61-CB8B497BB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7DF64-0E98-4483-B46C-CC87F948F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4273-5988-4469-A679-88CC5D62C04E}" type="datetimeFigureOut">
              <a:rPr lang="de-CH" smtClean="0"/>
              <a:t>02.10.2020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47F5FC-BA06-48CB-9411-C0DC0166C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00ED38-FFDC-463E-AFCB-872D6CC32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8457-162C-4467-8C44-DC8F7739818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3213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8C22F9-D02D-4B37-AAB6-36C153DEA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66E404-CE6B-4CAA-BFDD-077FA059E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C30463-E9F4-4BF7-886C-7E4540876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95D82-E142-4F79-BFB5-34D441C6C33F}" type="datetimeFigureOut">
              <a:rPr lang="de-CH" smtClean="0"/>
              <a:t>02.10.2020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F526EE-77F2-4927-B6DA-7877D1A75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F0EE7A-31E2-4995-A8BE-9DAC4E0D3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D4AC9-002F-4454-9B5A-36D9F0E45C2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0933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B16356C-C5FE-44C4-AECA-C929B148A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ABCBED-C828-403C-BEB4-022B1C082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277E74-E7AA-4F90-AA76-0AD0F0726E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84273-5988-4469-A679-88CC5D62C04E}" type="datetimeFigureOut">
              <a:rPr lang="de-CH" smtClean="0"/>
              <a:t>02.10.2020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C7CE9B-7971-4018-8B6E-E00FF328BA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9ADF25-1ABF-4277-B1BD-788D3A343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98457-162C-4467-8C44-DC8F7739818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596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3757A17-4C57-4176-B765-C32D2300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CCC94A-7AA3-4978-BE99-A69E44C5D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FBB07B-D027-4367-A697-A58E5B64E1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95D82-E142-4F79-BFB5-34D441C6C33F}" type="datetimeFigureOut">
              <a:rPr lang="de-CH" smtClean="0"/>
              <a:t>02.10.2020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366296-E6B3-4385-B439-2FA2468B1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1B491A-DC09-448E-BCF2-EEDF9ADAA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D4AC9-002F-4454-9B5A-36D9F0E45C2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257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hyperlink" Target="https://pxhere.com/es/photo/952719" TargetMode="External"/><Relationship Id="rId7" Type="http://schemas.openxmlformats.org/officeDocument/2006/relationships/hyperlink" Target="http://www.pngall.com/vitamin-c-pn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hyperlink" Target="http://pngimg.com/download/25275" TargetMode="External"/><Relationship Id="rId5" Type="http://schemas.openxmlformats.org/officeDocument/2006/relationships/hyperlink" Target="http://andariegamusical.blogspot.com/2011/11/la-manzana.html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jpg"/><Relationship Id="rId9" Type="http://schemas.openxmlformats.org/officeDocument/2006/relationships/hyperlink" Target="https://dulcesdiabeticos.com/receta-peras-vin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y tormenta">
            <a:hlinkClick r:id="rId2" action="ppaction://hlinksldjump"/>
            <a:extLst>
              <a:ext uri="{FF2B5EF4-FFF2-40B4-BE49-F238E27FC236}">
                <a16:creationId xmlns:a16="http://schemas.microsoft.com/office/drawing/2014/main" id="{B160C9F3-22AE-4E6C-B85E-E9CDD29D3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5513" y="1918455"/>
            <a:ext cx="3530257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ol">
            <a:hlinkClick r:id="rId4" action="ppaction://hlinksldjump"/>
            <a:extLst>
              <a:ext uri="{FF2B5EF4-FFF2-40B4-BE49-F238E27FC236}">
                <a16:creationId xmlns:a16="http://schemas.microsoft.com/office/drawing/2014/main" id="{B42A1BAA-0389-44F8-A68D-10DAC2712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1" b="96994" l="4294" r="99387">
                        <a14:foregroundMark x1="11043" y1="47695" x2="11043" y2="47695"/>
                        <a14:foregroundMark x1="36196" y1="15431" x2="36196" y2="15431"/>
                        <a14:foregroundMark x1="43354" y1="14629" x2="43354" y2="14629"/>
                        <a14:foregroundMark x1="50102" y1="14028" x2="50102" y2="14028"/>
                        <a14:foregroundMark x1="51534" y1="5411" x2="51534" y2="5411"/>
                        <a14:foregroundMark x1="54806" y1="601" x2="54806" y2="601"/>
                        <a14:foregroundMark x1="87526" y1="36874" x2="87526" y2="36874"/>
                        <a14:foregroundMark x1="98364" y1="42285" x2="98364" y2="42285"/>
                        <a14:foregroundMark x1="98773" y1="74950" x2="98773" y2="74950"/>
                        <a14:foregroundMark x1="99387" y1="88978" x2="99387" y2="88978"/>
                        <a14:foregroundMark x1="99387" y1="89379" x2="99387" y2="89379"/>
                        <a14:foregroundMark x1="87935" y1="97194" x2="87935" y2="97194"/>
                        <a14:foregroundMark x1="6339" y1="58918" x2="6339" y2="58918"/>
                        <a14:foregroundMark x1="6339" y1="52906" x2="6339" y2="52906"/>
                        <a14:foregroundMark x1="4294" y1="53908" x2="4294" y2="53908"/>
                        <a14:foregroundMark x1="5930" y1="54108" x2="5930" y2="54108"/>
                        <a14:foregroundMark x1="5726" y1="59719" x2="5726" y2="59719"/>
                        <a14:foregroundMark x1="5317" y1="54910" x2="5317" y2="549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4992" y="1918455"/>
            <a:ext cx="3215392" cy="32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44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y tormenta" descr=".onweer en bliksem">
            <a:extLst>
              <a:ext uri="{FF2B5EF4-FFF2-40B4-BE49-F238E27FC236}">
                <a16:creationId xmlns:a16="http://schemas.microsoft.com/office/drawing/2014/main" id="{B160C9F3-22AE-4E6C-B85E-E9CDD29D3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527" y="3508716"/>
            <a:ext cx="3974473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ace frío" descr="Ice cubes">
            <a:extLst>
              <a:ext uri="{FF2B5EF4-FFF2-40B4-BE49-F238E27FC236}">
                <a16:creationId xmlns:a16="http://schemas.microsoft.com/office/drawing/2014/main" id="{344AE30C-AA09-438B-9C18-B42387215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470" y="3429000"/>
            <a:ext cx="2916000" cy="2916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ol">
            <a:extLst>
              <a:ext uri="{FF2B5EF4-FFF2-40B4-BE49-F238E27FC236}">
                <a16:creationId xmlns:a16="http://schemas.microsoft.com/office/drawing/2014/main" id="{8EAA946F-A0CD-4558-8205-697FD02E67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1" b="96994" l="4294" r="99387">
                        <a14:foregroundMark x1="11043" y1="47695" x2="11043" y2="47695"/>
                        <a14:foregroundMark x1="36196" y1="15431" x2="36196" y2="15431"/>
                        <a14:foregroundMark x1="43354" y1="14629" x2="43354" y2="14629"/>
                        <a14:foregroundMark x1="50102" y1="14028" x2="50102" y2="14028"/>
                        <a14:foregroundMark x1="51534" y1="5411" x2="51534" y2="5411"/>
                        <a14:foregroundMark x1="54806" y1="601" x2="54806" y2="601"/>
                        <a14:foregroundMark x1="87526" y1="36874" x2="87526" y2="36874"/>
                        <a14:foregroundMark x1="98364" y1="42285" x2="98364" y2="42285"/>
                        <a14:foregroundMark x1="98773" y1="74950" x2="98773" y2="74950"/>
                        <a14:foregroundMark x1="99387" y1="88978" x2="99387" y2="88978"/>
                        <a14:foregroundMark x1="99387" y1="89379" x2="99387" y2="89379"/>
                        <a14:foregroundMark x1="87935" y1="97194" x2="87935" y2="97194"/>
                        <a14:foregroundMark x1="6339" y1="58918" x2="6339" y2="58918"/>
                        <a14:foregroundMark x1="6339" y1="52906" x2="6339" y2="52906"/>
                        <a14:foregroundMark x1="4294" y1="53908" x2="4294" y2="53908"/>
                        <a14:foregroundMark x1="5930" y1="54108" x2="5930" y2="54108"/>
                        <a14:foregroundMark x1="5726" y1="59719" x2="5726" y2="59719"/>
                        <a14:foregroundMark x1="5317" y1="54910" x2="5317" y2="549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1317" y="3508716"/>
            <a:ext cx="3215392" cy="3204000"/>
          </a:xfrm>
          <a:prstGeom prst="rect">
            <a:avLst/>
          </a:prstGeom>
        </p:spPr>
      </p:pic>
      <p:pic>
        <p:nvPicPr>
          <p:cNvPr id="7" name="llueve">
            <a:extLst>
              <a:ext uri="{FF2B5EF4-FFF2-40B4-BE49-F238E27FC236}">
                <a16:creationId xmlns:a16="http://schemas.microsoft.com/office/drawing/2014/main" id="{839E93D5-F91F-4052-A921-1410AF21D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7413" y="3210136"/>
            <a:ext cx="2916000" cy="2916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0120650-10DE-4DA2-A07A-B1A27E6441BA}"/>
              </a:ext>
            </a:extLst>
          </p:cNvPr>
          <p:cNvSpPr txBox="1"/>
          <p:nvPr/>
        </p:nvSpPr>
        <p:spPr>
          <a:xfrm>
            <a:off x="866775" y="523875"/>
            <a:ext cx="105797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9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vessansPimientoBold" panose="02000803000000000000" pitchFamily="2" charset="0"/>
                <a:ea typeface="OlivessansPimientoBold" panose="02000803000000000000" pitchFamily="2" charset="0"/>
              </a:rPr>
              <a:t>Hay    </a:t>
            </a:r>
            <a:r>
              <a:rPr lang="de-CH" sz="90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ivessansPimientoBold" panose="02000803000000000000" pitchFamily="2" charset="0"/>
                <a:ea typeface="OlivessansPimientoBold" panose="02000803000000000000" pitchFamily="2" charset="0"/>
              </a:rPr>
              <a:t>tormenta</a:t>
            </a:r>
            <a:endParaRPr lang="de-CH" sz="9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livessansPimientoBold" panose="02000803000000000000" pitchFamily="2" charset="0"/>
              <a:ea typeface="OlivessansPimientoBold" panose="02000803000000000000" pitchFamily="2" charset="0"/>
            </a:endParaRPr>
          </a:p>
        </p:txBody>
      </p:sp>
      <p:sp>
        <p:nvSpPr>
          <p:cNvPr id="2" name="Interaktive Schaltfläche: Zur Startseite wechseln 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D6FFA19-A84E-4447-B3DF-99C467CBEA65}"/>
              </a:ext>
            </a:extLst>
          </p:cNvPr>
          <p:cNvSpPr/>
          <p:nvPr/>
        </p:nvSpPr>
        <p:spPr>
          <a:xfrm>
            <a:off x="11151705" y="145284"/>
            <a:ext cx="844826" cy="1292087"/>
          </a:xfrm>
          <a:custGeom>
            <a:avLst/>
            <a:gdLst>
              <a:gd name="connsiteX0" fmla="*/ 0 w 844826"/>
              <a:gd name="connsiteY0" fmla="*/ 0 h 1292087"/>
              <a:gd name="connsiteX1" fmla="*/ 430861 w 844826"/>
              <a:gd name="connsiteY1" fmla="*/ 0 h 1292087"/>
              <a:gd name="connsiteX2" fmla="*/ 844826 w 844826"/>
              <a:gd name="connsiteY2" fmla="*/ 0 h 1292087"/>
              <a:gd name="connsiteX3" fmla="*/ 844826 w 844826"/>
              <a:gd name="connsiteY3" fmla="*/ 391933 h 1292087"/>
              <a:gd name="connsiteX4" fmla="*/ 844826 w 844826"/>
              <a:gd name="connsiteY4" fmla="*/ 822629 h 1292087"/>
              <a:gd name="connsiteX5" fmla="*/ 844826 w 844826"/>
              <a:gd name="connsiteY5" fmla="*/ 1292087 h 1292087"/>
              <a:gd name="connsiteX6" fmla="*/ 405516 w 844826"/>
              <a:gd name="connsiteY6" fmla="*/ 1292087 h 1292087"/>
              <a:gd name="connsiteX7" fmla="*/ 0 w 844826"/>
              <a:gd name="connsiteY7" fmla="*/ 1292087 h 1292087"/>
              <a:gd name="connsiteX8" fmla="*/ 0 w 844826"/>
              <a:gd name="connsiteY8" fmla="*/ 848470 h 1292087"/>
              <a:gd name="connsiteX9" fmla="*/ 0 w 844826"/>
              <a:gd name="connsiteY9" fmla="*/ 417775 h 1292087"/>
              <a:gd name="connsiteX10" fmla="*/ 0 w 844826"/>
              <a:gd name="connsiteY10" fmla="*/ 0 h 1292087"/>
              <a:gd name="connsiteX11" fmla="*/ 422413 w 844826"/>
              <a:gd name="connsiteY11" fmla="*/ 329234 h 1292087"/>
              <a:gd name="connsiteX12" fmla="*/ 105603 w 844826"/>
              <a:gd name="connsiteY12" fmla="*/ 646044 h 1292087"/>
              <a:gd name="connsiteX13" fmla="*/ 184806 w 844826"/>
              <a:gd name="connsiteY13" fmla="*/ 646044 h 1292087"/>
              <a:gd name="connsiteX14" fmla="*/ 184806 w 844826"/>
              <a:gd name="connsiteY14" fmla="*/ 962853 h 1292087"/>
              <a:gd name="connsiteX15" fmla="*/ 660020 w 844826"/>
              <a:gd name="connsiteY15" fmla="*/ 962853 h 1292087"/>
              <a:gd name="connsiteX16" fmla="*/ 660020 w 844826"/>
              <a:gd name="connsiteY16" fmla="*/ 646044 h 1292087"/>
              <a:gd name="connsiteX17" fmla="*/ 739223 w 844826"/>
              <a:gd name="connsiteY17" fmla="*/ 646044 h 1292087"/>
              <a:gd name="connsiteX18" fmla="*/ 620419 w 844826"/>
              <a:gd name="connsiteY18" fmla="*/ 527240 h 1292087"/>
              <a:gd name="connsiteX19" fmla="*/ 620419 w 844826"/>
              <a:gd name="connsiteY19" fmla="*/ 368835 h 1292087"/>
              <a:gd name="connsiteX20" fmla="*/ 541217 w 844826"/>
              <a:gd name="connsiteY20" fmla="*/ 368835 h 1292087"/>
              <a:gd name="connsiteX21" fmla="*/ 541217 w 844826"/>
              <a:gd name="connsiteY21" fmla="*/ 448037 h 1292087"/>
              <a:gd name="connsiteX22" fmla="*/ 422413 w 844826"/>
              <a:gd name="connsiteY22" fmla="*/ 329234 h 1292087"/>
              <a:gd name="connsiteX0" fmla="*/ 620419 w 844826"/>
              <a:gd name="connsiteY0" fmla="*/ 527240 h 1292087"/>
              <a:gd name="connsiteX1" fmla="*/ 620419 w 844826"/>
              <a:gd name="connsiteY1" fmla="*/ 368835 h 1292087"/>
              <a:gd name="connsiteX2" fmla="*/ 541217 w 844826"/>
              <a:gd name="connsiteY2" fmla="*/ 368835 h 1292087"/>
              <a:gd name="connsiteX3" fmla="*/ 541217 w 844826"/>
              <a:gd name="connsiteY3" fmla="*/ 448037 h 1292087"/>
              <a:gd name="connsiteX4" fmla="*/ 620419 w 844826"/>
              <a:gd name="connsiteY4" fmla="*/ 527240 h 1292087"/>
              <a:gd name="connsiteX5" fmla="*/ 184806 w 844826"/>
              <a:gd name="connsiteY5" fmla="*/ 646044 h 1292087"/>
              <a:gd name="connsiteX6" fmla="*/ 184806 w 844826"/>
              <a:gd name="connsiteY6" fmla="*/ 962853 h 1292087"/>
              <a:gd name="connsiteX7" fmla="*/ 382812 w 844826"/>
              <a:gd name="connsiteY7" fmla="*/ 962853 h 1292087"/>
              <a:gd name="connsiteX8" fmla="*/ 382812 w 844826"/>
              <a:gd name="connsiteY8" fmla="*/ 804448 h 1292087"/>
              <a:gd name="connsiteX9" fmla="*/ 462014 w 844826"/>
              <a:gd name="connsiteY9" fmla="*/ 804448 h 1292087"/>
              <a:gd name="connsiteX10" fmla="*/ 462014 w 844826"/>
              <a:gd name="connsiteY10" fmla="*/ 962853 h 1292087"/>
              <a:gd name="connsiteX11" fmla="*/ 660020 w 844826"/>
              <a:gd name="connsiteY11" fmla="*/ 962853 h 1292087"/>
              <a:gd name="connsiteX12" fmla="*/ 660020 w 844826"/>
              <a:gd name="connsiteY12" fmla="*/ 646044 h 1292087"/>
              <a:gd name="connsiteX13" fmla="*/ 184806 w 844826"/>
              <a:gd name="connsiteY13" fmla="*/ 646044 h 1292087"/>
              <a:gd name="connsiteX0" fmla="*/ 422413 w 844826"/>
              <a:gd name="connsiteY0" fmla="*/ 329234 h 1292087"/>
              <a:gd name="connsiteX1" fmla="*/ 105603 w 844826"/>
              <a:gd name="connsiteY1" fmla="*/ 646044 h 1292087"/>
              <a:gd name="connsiteX2" fmla="*/ 409741 w 844826"/>
              <a:gd name="connsiteY2" fmla="*/ 646044 h 1292087"/>
              <a:gd name="connsiteX3" fmla="*/ 739223 w 844826"/>
              <a:gd name="connsiteY3" fmla="*/ 646044 h 1292087"/>
              <a:gd name="connsiteX4" fmla="*/ 422413 w 844826"/>
              <a:gd name="connsiteY4" fmla="*/ 329234 h 1292087"/>
              <a:gd name="connsiteX5" fmla="*/ 382812 w 844826"/>
              <a:gd name="connsiteY5" fmla="*/ 804448 h 1292087"/>
              <a:gd name="connsiteX6" fmla="*/ 462014 w 844826"/>
              <a:gd name="connsiteY6" fmla="*/ 804448 h 1292087"/>
              <a:gd name="connsiteX7" fmla="*/ 462014 w 844826"/>
              <a:gd name="connsiteY7" fmla="*/ 962853 h 1292087"/>
              <a:gd name="connsiteX8" fmla="*/ 382812 w 844826"/>
              <a:gd name="connsiteY8" fmla="*/ 962853 h 1292087"/>
              <a:gd name="connsiteX9" fmla="*/ 382812 w 844826"/>
              <a:gd name="connsiteY9" fmla="*/ 804448 h 1292087"/>
              <a:gd name="connsiteX0" fmla="*/ 422413 w 844826"/>
              <a:gd name="connsiteY0" fmla="*/ 329234 h 1292087"/>
              <a:gd name="connsiteX1" fmla="*/ 541217 w 844826"/>
              <a:gd name="connsiteY1" fmla="*/ 448037 h 1292087"/>
              <a:gd name="connsiteX2" fmla="*/ 541217 w 844826"/>
              <a:gd name="connsiteY2" fmla="*/ 368835 h 1292087"/>
              <a:gd name="connsiteX3" fmla="*/ 620419 w 844826"/>
              <a:gd name="connsiteY3" fmla="*/ 368835 h 1292087"/>
              <a:gd name="connsiteX4" fmla="*/ 620419 w 844826"/>
              <a:gd name="connsiteY4" fmla="*/ 527240 h 1292087"/>
              <a:gd name="connsiteX5" fmla="*/ 739223 w 844826"/>
              <a:gd name="connsiteY5" fmla="*/ 646044 h 1292087"/>
              <a:gd name="connsiteX6" fmla="*/ 660020 w 844826"/>
              <a:gd name="connsiteY6" fmla="*/ 646044 h 1292087"/>
              <a:gd name="connsiteX7" fmla="*/ 660020 w 844826"/>
              <a:gd name="connsiteY7" fmla="*/ 962853 h 1292087"/>
              <a:gd name="connsiteX8" fmla="*/ 184806 w 844826"/>
              <a:gd name="connsiteY8" fmla="*/ 962853 h 1292087"/>
              <a:gd name="connsiteX9" fmla="*/ 184806 w 844826"/>
              <a:gd name="connsiteY9" fmla="*/ 646044 h 1292087"/>
              <a:gd name="connsiteX10" fmla="*/ 105603 w 844826"/>
              <a:gd name="connsiteY10" fmla="*/ 646044 h 1292087"/>
              <a:gd name="connsiteX11" fmla="*/ 422413 w 844826"/>
              <a:gd name="connsiteY11" fmla="*/ 329234 h 1292087"/>
              <a:gd name="connsiteX12" fmla="*/ 541217 w 844826"/>
              <a:gd name="connsiteY12" fmla="*/ 448037 h 1292087"/>
              <a:gd name="connsiteX13" fmla="*/ 620419 w 844826"/>
              <a:gd name="connsiteY13" fmla="*/ 527240 h 1292087"/>
              <a:gd name="connsiteX14" fmla="*/ 660020 w 844826"/>
              <a:gd name="connsiteY14" fmla="*/ 646044 h 1292087"/>
              <a:gd name="connsiteX15" fmla="*/ 184806 w 844826"/>
              <a:gd name="connsiteY15" fmla="*/ 646044 h 1292087"/>
              <a:gd name="connsiteX16" fmla="*/ 382812 w 844826"/>
              <a:gd name="connsiteY16" fmla="*/ 962853 h 1292087"/>
              <a:gd name="connsiteX17" fmla="*/ 382812 w 844826"/>
              <a:gd name="connsiteY17" fmla="*/ 804448 h 1292087"/>
              <a:gd name="connsiteX18" fmla="*/ 462014 w 844826"/>
              <a:gd name="connsiteY18" fmla="*/ 804448 h 1292087"/>
              <a:gd name="connsiteX19" fmla="*/ 462014 w 844826"/>
              <a:gd name="connsiteY19" fmla="*/ 962853 h 1292087"/>
              <a:gd name="connsiteX0" fmla="*/ 0 w 844826"/>
              <a:gd name="connsiteY0" fmla="*/ 0 h 1292087"/>
              <a:gd name="connsiteX1" fmla="*/ 413965 w 844826"/>
              <a:gd name="connsiteY1" fmla="*/ 0 h 1292087"/>
              <a:gd name="connsiteX2" fmla="*/ 844826 w 844826"/>
              <a:gd name="connsiteY2" fmla="*/ 0 h 1292087"/>
              <a:gd name="connsiteX3" fmla="*/ 844826 w 844826"/>
              <a:gd name="connsiteY3" fmla="*/ 443617 h 1292087"/>
              <a:gd name="connsiteX4" fmla="*/ 844826 w 844826"/>
              <a:gd name="connsiteY4" fmla="*/ 887233 h 1292087"/>
              <a:gd name="connsiteX5" fmla="*/ 844826 w 844826"/>
              <a:gd name="connsiteY5" fmla="*/ 1292087 h 1292087"/>
              <a:gd name="connsiteX6" fmla="*/ 447758 w 844826"/>
              <a:gd name="connsiteY6" fmla="*/ 1292087 h 1292087"/>
              <a:gd name="connsiteX7" fmla="*/ 0 w 844826"/>
              <a:gd name="connsiteY7" fmla="*/ 1292087 h 1292087"/>
              <a:gd name="connsiteX8" fmla="*/ 0 w 844826"/>
              <a:gd name="connsiteY8" fmla="*/ 848470 h 1292087"/>
              <a:gd name="connsiteX9" fmla="*/ 0 w 844826"/>
              <a:gd name="connsiteY9" fmla="*/ 456537 h 1292087"/>
              <a:gd name="connsiteX10" fmla="*/ 0 w 844826"/>
              <a:gd name="connsiteY10" fmla="*/ 0 h 129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4826" h="1292087" stroke="0" extrusionOk="0">
                <a:moveTo>
                  <a:pt x="0" y="0"/>
                </a:moveTo>
                <a:cubicBezTo>
                  <a:pt x="181945" y="-44163"/>
                  <a:pt x="277642" y="51481"/>
                  <a:pt x="430861" y="0"/>
                </a:cubicBezTo>
                <a:cubicBezTo>
                  <a:pt x="584080" y="-51481"/>
                  <a:pt x="655565" y="20467"/>
                  <a:pt x="844826" y="0"/>
                </a:cubicBezTo>
                <a:cubicBezTo>
                  <a:pt x="847414" y="137143"/>
                  <a:pt x="797848" y="285842"/>
                  <a:pt x="844826" y="391933"/>
                </a:cubicBezTo>
                <a:cubicBezTo>
                  <a:pt x="891804" y="498024"/>
                  <a:pt x="842636" y="630904"/>
                  <a:pt x="844826" y="822629"/>
                </a:cubicBezTo>
                <a:cubicBezTo>
                  <a:pt x="847016" y="1014354"/>
                  <a:pt x="841259" y="1071069"/>
                  <a:pt x="844826" y="1292087"/>
                </a:cubicBezTo>
                <a:cubicBezTo>
                  <a:pt x="635275" y="1299024"/>
                  <a:pt x="525081" y="1264118"/>
                  <a:pt x="405516" y="1292087"/>
                </a:cubicBezTo>
                <a:cubicBezTo>
                  <a:pt x="285951" y="1320056"/>
                  <a:pt x="165329" y="1284459"/>
                  <a:pt x="0" y="1292087"/>
                </a:cubicBezTo>
                <a:cubicBezTo>
                  <a:pt x="-46341" y="1083945"/>
                  <a:pt x="41111" y="993626"/>
                  <a:pt x="0" y="848470"/>
                </a:cubicBezTo>
                <a:cubicBezTo>
                  <a:pt x="-41111" y="703314"/>
                  <a:pt x="15217" y="604034"/>
                  <a:pt x="0" y="417775"/>
                </a:cubicBezTo>
                <a:cubicBezTo>
                  <a:pt x="-15217" y="231517"/>
                  <a:pt x="15133" y="152170"/>
                  <a:pt x="0" y="0"/>
                </a:cubicBezTo>
                <a:close/>
                <a:moveTo>
                  <a:pt x="422413" y="329234"/>
                </a:moveTo>
                <a:cubicBezTo>
                  <a:pt x="357505" y="440114"/>
                  <a:pt x="249178" y="479958"/>
                  <a:pt x="105603" y="646044"/>
                </a:cubicBezTo>
                <a:cubicBezTo>
                  <a:pt x="127818" y="640688"/>
                  <a:pt x="164985" y="653826"/>
                  <a:pt x="184806" y="646044"/>
                </a:cubicBezTo>
                <a:cubicBezTo>
                  <a:pt x="204823" y="727083"/>
                  <a:pt x="183274" y="815340"/>
                  <a:pt x="184806" y="962853"/>
                </a:cubicBezTo>
                <a:cubicBezTo>
                  <a:pt x="410673" y="947994"/>
                  <a:pt x="540497" y="973314"/>
                  <a:pt x="660020" y="962853"/>
                </a:cubicBezTo>
                <a:cubicBezTo>
                  <a:pt x="639157" y="807915"/>
                  <a:pt x="674011" y="745373"/>
                  <a:pt x="660020" y="646044"/>
                </a:cubicBezTo>
                <a:cubicBezTo>
                  <a:pt x="699131" y="636862"/>
                  <a:pt x="707236" y="651752"/>
                  <a:pt x="739223" y="646044"/>
                </a:cubicBezTo>
                <a:cubicBezTo>
                  <a:pt x="678338" y="597731"/>
                  <a:pt x="657730" y="551939"/>
                  <a:pt x="620419" y="527240"/>
                </a:cubicBezTo>
                <a:cubicBezTo>
                  <a:pt x="615920" y="488441"/>
                  <a:pt x="634064" y="432594"/>
                  <a:pt x="620419" y="368835"/>
                </a:cubicBezTo>
                <a:cubicBezTo>
                  <a:pt x="595251" y="373941"/>
                  <a:pt x="563824" y="367284"/>
                  <a:pt x="541217" y="368835"/>
                </a:cubicBezTo>
                <a:cubicBezTo>
                  <a:pt x="550177" y="386870"/>
                  <a:pt x="533702" y="419888"/>
                  <a:pt x="541217" y="448037"/>
                </a:cubicBezTo>
                <a:cubicBezTo>
                  <a:pt x="500775" y="423835"/>
                  <a:pt x="461028" y="363183"/>
                  <a:pt x="422413" y="329234"/>
                </a:cubicBezTo>
                <a:close/>
              </a:path>
              <a:path w="844826" h="1292087" fill="darkenLess" stroke="0" extrusionOk="0">
                <a:moveTo>
                  <a:pt x="620419" y="527240"/>
                </a:moveTo>
                <a:cubicBezTo>
                  <a:pt x="612898" y="492010"/>
                  <a:pt x="625835" y="443208"/>
                  <a:pt x="620419" y="368835"/>
                </a:cubicBezTo>
                <a:cubicBezTo>
                  <a:pt x="582069" y="377731"/>
                  <a:pt x="574728" y="368668"/>
                  <a:pt x="541217" y="368835"/>
                </a:cubicBezTo>
                <a:cubicBezTo>
                  <a:pt x="547470" y="388081"/>
                  <a:pt x="538732" y="418853"/>
                  <a:pt x="541217" y="448037"/>
                </a:cubicBezTo>
                <a:cubicBezTo>
                  <a:pt x="577719" y="474361"/>
                  <a:pt x="585679" y="510184"/>
                  <a:pt x="620419" y="527240"/>
                </a:cubicBezTo>
                <a:close/>
                <a:moveTo>
                  <a:pt x="184806" y="646044"/>
                </a:moveTo>
                <a:cubicBezTo>
                  <a:pt x="200123" y="762401"/>
                  <a:pt x="169706" y="890242"/>
                  <a:pt x="184806" y="962853"/>
                </a:cubicBezTo>
                <a:cubicBezTo>
                  <a:pt x="279844" y="945552"/>
                  <a:pt x="302849" y="980657"/>
                  <a:pt x="382812" y="962853"/>
                </a:cubicBezTo>
                <a:cubicBezTo>
                  <a:pt x="379070" y="904291"/>
                  <a:pt x="396944" y="874554"/>
                  <a:pt x="382812" y="804448"/>
                </a:cubicBezTo>
                <a:cubicBezTo>
                  <a:pt x="416711" y="802330"/>
                  <a:pt x="446027" y="806314"/>
                  <a:pt x="462014" y="804448"/>
                </a:cubicBezTo>
                <a:cubicBezTo>
                  <a:pt x="465931" y="881024"/>
                  <a:pt x="450656" y="924394"/>
                  <a:pt x="462014" y="962853"/>
                </a:cubicBezTo>
                <a:cubicBezTo>
                  <a:pt x="550334" y="948858"/>
                  <a:pt x="564147" y="978935"/>
                  <a:pt x="660020" y="962853"/>
                </a:cubicBezTo>
                <a:cubicBezTo>
                  <a:pt x="631552" y="873341"/>
                  <a:pt x="678795" y="740665"/>
                  <a:pt x="660020" y="646044"/>
                </a:cubicBezTo>
                <a:cubicBezTo>
                  <a:pt x="521917" y="663790"/>
                  <a:pt x="314987" y="608772"/>
                  <a:pt x="184806" y="646044"/>
                </a:cubicBezTo>
                <a:close/>
              </a:path>
              <a:path w="844826" h="1292087" fill="darken" stroke="0" extrusionOk="0">
                <a:moveTo>
                  <a:pt x="422413" y="329234"/>
                </a:moveTo>
                <a:cubicBezTo>
                  <a:pt x="318769" y="485476"/>
                  <a:pt x="217809" y="482167"/>
                  <a:pt x="105603" y="646044"/>
                </a:cubicBezTo>
                <a:cubicBezTo>
                  <a:pt x="183956" y="630873"/>
                  <a:pt x="272732" y="648975"/>
                  <a:pt x="409741" y="646044"/>
                </a:cubicBezTo>
                <a:cubicBezTo>
                  <a:pt x="546750" y="643113"/>
                  <a:pt x="611243" y="681214"/>
                  <a:pt x="739223" y="646044"/>
                </a:cubicBezTo>
                <a:cubicBezTo>
                  <a:pt x="566841" y="524914"/>
                  <a:pt x="566887" y="448506"/>
                  <a:pt x="422413" y="329234"/>
                </a:cubicBezTo>
                <a:close/>
                <a:moveTo>
                  <a:pt x="382812" y="804448"/>
                </a:moveTo>
                <a:cubicBezTo>
                  <a:pt x="400401" y="795138"/>
                  <a:pt x="425126" y="808996"/>
                  <a:pt x="462014" y="804448"/>
                </a:cubicBezTo>
                <a:cubicBezTo>
                  <a:pt x="471960" y="877191"/>
                  <a:pt x="450103" y="923651"/>
                  <a:pt x="462014" y="962853"/>
                </a:cubicBezTo>
                <a:cubicBezTo>
                  <a:pt x="426572" y="963024"/>
                  <a:pt x="418759" y="959587"/>
                  <a:pt x="382812" y="962853"/>
                </a:cubicBezTo>
                <a:cubicBezTo>
                  <a:pt x="369655" y="889398"/>
                  <a:pt x="387222" y="865953"/>
                  <a:pt x="382812" y="804448"/>
                </a:cubicBezTo>
                <a:close/>
              </a:path>
              <a:path w="844826" h="1292087" fill="none" extrusionOk="0">
                <a:moveTo>
                  <a:pt x="422413" y="329234"/>
                </a:moveTo>
                <a:cubicBezTo>
                  <a:pt x="463576" y="351619"/>
                  <a:pt x="492371" y="399399"/>
                  <a:pt x="541217" y="448037"/>
                </a:cubicBezTo>
                <a:cubicBezTo>
                  <a:pt x="533777" y="410467"/>
                  <a:pt x="548949" y="391107"/>
                  <a:pt x="541217" y="368835"/>
                </a:cubicBezTo>
                <a:cubicBezTo>
                  <a:pt x="573844" y="366491"/>
                  <a:pt x="600727" y="370525"/>
                  <a:pt x="620419" y="368835"/>
                </a:cubicBezTo>
                <a:cubicBezTo>
                  <a:pt x="629588" y="415659"/>
                  <a:pt x="608985" y="479298"/>
                  <a:pt x="620419" y="527240"/>
                </a:cubicBezTo>
                <a:cubicBezTo>
                  <a:pt x="662798" y="546968"/>
                  <a:pt x="674489" y="597145"/>
                  <a:pt x="739223" y="646044"/>
                </a:cubicBezTo>
                <a:cubicBezTo>
                  <a:pt x="703991" y="648880"/>
                  <a:pt x="691083" y="639206"/>
                  <a:pt x="660020" y="646044"/>
                </a:cubicBezTo>
                <a:cubicBezTo>
                  <a:pt x="689022" y="781745"/>
                  <a:pt x="655176" y="812692"/>
                  <a:pt x="660020" y="962853"/>
                </a:cubicBezTo>
                <a:cubicBezTo>
                  <a:pt x="440937" y="970203"/>
                  <a:pt x="332300" y="954844"/>
                  <a:pt x="184806" y="962853"/>
                </a:cubicBezTo>
                <a:cubicBezTo>
                  <a:pt x="162757" y="806733"/>
                  <a:pt x="194971" y="747754"/>
                  <a:pt x="184806" y="646044"/>
                </a:cubicBezTo>
                <a:cubicBezTo>
                  <a:pt x="163810" y="652884"/>
                  <a:pt x="142086" y="645880"/>
                  <a:pt x="105603" y="646044"/>
                </a:cubicBezTo>
                <a:cubicBezTo>
                  <a:pt x="214145" y="485217"/>
                  <a:pt x="316612" y="500139"/>
                  <a:pt x="422413" y="329234"/>
                </a:cubicBezTo>
                <a:close/>
                <a:moveTo>
                  <a:pt x="541217" y="448037"/>
                </a:moveTo>
                <a:cubicBezTo>
                  <a:pt x="579646" y="468142"/>
                  <a:pt x="594038" y="515943"/>
                  <a:pt x="620419" y="527240"/>
                </a:cubicBezTo>
                <a:moveTo>
                  <a:pt x="660020" y="646044"/>
                </a:moveTo>
                <a:cubicBezTo>
                  <a:pt x="534561" y="665392"/>
                  <a:pt x="398851" y="632224"/>
                  <a:pt x="184806" y="646044"/>
                </a:cubicBezTo>
                <a:moveTo>
                  <a:pt x="382812" y="962853"/>
                </a:moveTo>
                <a:cubicBezTo>
                  <a:pt x="380592" y="888030"/>
                  <a:pt x="401616" y="872410"/>
                  <a:pt x="382812" y="804448"/>
                </a:cubicBezTo>
                <a:cubicBezTo>
                  <a:pt x="399855" y="799898"/>
                  <a:pt x="433775" y="811336"/>
                  <a:pt x="462014" y="804448"/>
                </a:cubicBezTo>
                <a:cubicBezTo>
                  <a:pt x="464537" y="842199"/>
                  <a:pt x="461684" y="918727"/>
                  <a:pt x="462014" y="962853"/>
                </a:cubicBezTo>
              </a:path>
              <a:path w="844826" h="1292087" fill="none" extrusionOk="0">
                <a:moveTo>
                  <a:pt x="0" y="0"/>
                </a:moveTo>
                <a:cubicBezTo>
                  <a:pt x="163950" y="-30953"/>
                  <a:pt x="276465" y="17592"/>
                  <a:pt x="413965" y="0"/>
                </a:cubicBezTo>
                <a:cubicBezTo>
                  <a:pt x="551466" y="-17592"/>
                  <a:pt x="654544" y="43986"/>
                  <a:pt x="844826" y="0"/>
                </a:cubicBezTo>
                <a:cubicBezTo>
                  <a:pt x="853392" y="220703"/>
                  <a:pt x="834365" y="229602"/>
                  <a:pt x="844826" y="443617"/>
                </a:cubicBezTo>
                <a:cubicBezTo>
                  <a:pt x="855287" y="657632"/>
                  <a:pt x="832247" y="780996"/>
                  <a:pt x="844826" y="887233"/>
                </a:cubicBezTo>
                <a:cubicBezTo>
                  <a:pt x="857405" y="993470"/>
                  <a:pt x="840393" y="1117211"/>
                  <a:pt x="844826" y="1292087"/>
                </a:cubicBezTo>
                <a:cubicBezTo>
                  <a:pt x="664991" y="1315356"/>
                  <a:pt x="646182" y="1256675"/>
                  <a:pt x="447758" y="1292087"/>
                </a:cubicBezTo>
                <a:cubicBezTo>
                  <a:pt x="249334" y="1327499"/>
                  <a:pt x="197713" y="1240680"/>
                  <a:pt x="0" y="1292087"/>
                </a:cubicBezTo>
                <a:cubicBezTo>
                  <a:pt x="-30129" y="1116683"/>
                  <a:pt x="756" y="940943"/>
                  <a:pt x="0" y="848470"/>
                </a:cubicBezTo>
                <a:cubicBezTo>
                  <a:pt x="-756" y="755997"/>
                  <a:pt x="13527" y="612453"/>
                  <a:pt x="0" y="456537"/>
                </a:cubicBezTo>
                <a:cubicBezTo>
                  <a:pt x="-13527" y="300621"/>
                  <a:pt x="31257" y="119737"/>
                  <a:pt x="0" y="0"/>
                </a:cubicBezTo>
                <a:close/>
              </a:path>
              <a:path w="844826" h="1292087" fill="none" stroke="0" extrusionOk="0">
                <a:moveTo>
                  <a:pt x="422413" y="329234"/>
                </a:moveTo>
                <a:cubicBezTo>
                  <a:pt x="449348" y="355317"/>
                  <a:pt x="491540" y="408188"/>
                  <a:pt x="541217" y="448037"/>
                </a:cubicBezTo>
                <a:cubicBezTo>
                  <a:pt x="531737" y="430851"/>
                  <a:pt x="545884" y="406468"/>
                  <a:pt x="541217" y="368835"/>
                </a:cubicBezTo>
                <a:cubicBezTo>
                  <a:pt x="566663" y="362402"/>
                  <a:pt x="590722" y="375115"/>
                  <a:pt x="620419" y="368835"/>
                </a:cubicBezTo>
                <a:cubicBezTo>
                  <a:pt x="624162" y="425500"/>
                  <a:pt x="613508" y="464758"/>
                  <a:pt x="620419" y="527240"/>
                </a:cubicBezTo>
                <a:cubicBezTo>
                  <a:pt x="666984" y="567446"/>
                  <a:pt x="684973" y="610473"/>
                  <a:pt x="739223" y="646044"/>
                </a:cubicBezTo>
                <a:cubicBezTo>
                  <a:pt x="721809" y="649676"/>
                  <a:pt x="683603" y="642078"/>
                  <a:pt x="660020" y="646044"/>
                </a:cubicBezTo>
                <a:cubicBezTo>
                  <a:pt x="696192" y="798798"/>
                  <a:pt x="636062" y="816781"/>
                  <a:pt x="660020" y="962853"/>
                </a:cubicBezTo>
                <a:cubicBezTo>
                  <a:pt x="557256" y="984831"/>
                  <a:pt x="354370" y="913830"/>
                  <a:pt x="184806" y="962853"/>
                </a:cubicBezTo>
                <a:cubicBezTo>
                  <a:pt x="181313" y="859320"/>
                  <a:pt x="215625" y="740218"/>
                  <a:pt x="184806" y="646044"/>
                </a:cubicBezTo>
                <a:cubicBezTo>
                  <a:pt x="150788" y="652657"/>
                  <a:pt x="134403" y="644259"/>
                  <a:pt x="105603" y="646044"/>
                </a:cubicBezTo>
                <a:cubicBezTo>
                  <a:pt x="166932" y="565988"/>
                  <a:pt x="301881" y="500389"/>
                  <a:pt x="422413" y="329234"/>
                </a:cubicBezTo>
                <a:close/>
                <a:moveTo>
                  <a:pt x="541217" y="448037"/>
                </a:moveTo>
                <a:cubicBezTo>
                  <a:pt x="568746" y="475098"/>
                  <a:pt x="583935" y="498852"/>
                  <a:pt x="620419" y="527240"/>
                </a:cubicBezTo>
                <a:moveTo>
                  <a:pt x="660020" y="646044"/>
                </a:moveTo>
                <a:cubicBezTo>
                  <a:pt x="500274" y="651370"/>
                  <a:pt x="401792" y="612907"/>
                  <a:pt x="184806" y="646044"/>
                </a:cubicBezTo>
                <a:moveTo>
                  <a:pt x="382812" y="962853"/>
                </a:moveTo>
                <a:cubicBezTo>
                  <a:pt x="381189" y="915726"/>
                  <a:pt x="393935" y="867922"/>
                  <a:pt x="382812" y="804448"/>
                </a:cubicBezTo>
                <a:cubicBezTo>
                  <a:pt x="401035" y="797802"/>
                  <a:pt x="444347" y="812654"/>
                  <a:pt x="462014" y="804448"/>
                </a:cubicBezTo>
                <a:cubicBezTo>
                  <a:pt x="476668" y="861455"/>
                  <a:pt x="454598" y="903792"/>
                  <a:pt x="462014" y="962853"/>
                </a:cubicBezTo>
              </a:path>
              <a:path w="844826" h="1292087" fill="none" stroke="0" extrusionOk="0">
                <a:moveTo>
                  <a:pt x="0" y="0"/>
                </a:moveTo>
                <a:cubicBezTo>
                  <a:pt x="188373" y="-44362"/>
                  <a:pt x="290221" y="21396"/>
                  <a:pt x="413965" y="0"/>
                </a:cubicBezTo>
                <a:cubicBezTo>
                  <a:pt x="537709" y="-21396"/>
                  <a:pt x="648319" y="6518"/>
                  <a:pt x="844826" y="0"/>
                </a:cubicBezTo>
                <a:cubicBezTo>
                  <a:pt x="892332" y="186229"/>
                  <a:pt x="839799" y="265854"/>
                  <a:pt x="844826" y="443617"/>
                </a:cubicBezTo>
                <a:cubicBezTo>
                  <a:pt x="849853" y="621380"/>
                  <a:pt x="820216" y="795155"/>
                  <a:pt x="844826" y="887233"/>
                </a:cubicBezTo>
                <a:cubicBezTo>
                  <a:pt x="869436" y="979311"/>
                  <a:pt x="827806" y="1149673"/>
                  <a:pt x="844826" y="1292087"/>
                </a:cubicBezTo>
                <a:cubicBezTo>
                  <a:pt x="675054" y="1314073"/>
                  <a:pt x="609967" y="1283507"/>
                  <a:pt x="405516" y="1292087"/>
                </a:cubicBezTo>
                <a:cubicBezTo>
                  <a:pt x="201065" y="1300667"/>
                  <a:pt x="116408" y="1289881"/>
                  <a:pt x="0" y="1292087"/>
                </a:cubicBezTo>
                <a:cubicBezTo>
                  <a:pt x="-26430" y="1173912"/>
                  <a:pt x="44753" y="1036265"/>
                  <a:pt x="0" y="874312"/>
                </a:cubicBezTo>
                <a:cubicBezTo>
                  <a:pt x="-44753" y="712360"/>
                  <a:pt x="6622" y="556098"/>
                  <a:pt x="0" y="469458"/>
                </a:cubicBezTo>
                <a:cubicBezTo>
                  <a:pt x="-6622" y="382818"/>
                  <a:pt x="7397" y="136446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420761531">
                  <a:prstGeom prst="actionButtonHom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3388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63 -0.29421 L -0.3763 -0.044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Essen, Pfeffer, Paprika, Tisch enthält.&#10;&#10;Automatisch generierte Beschreibung">
            <a:extLst>
              <a:ext uri="{FF2B5EF4-FFF2-40B4-BE49-F238E27FC236}">
                <a16:creationId xmlns:a16="http://schemas.microsoft.com/office/drawing/2014/main" id="{C9DDC393-9E62-4C88-815B-F068933E1F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1058" r="10365" b="1"/>
          <a:stretch/>
        </p:blipFill>
        <p:spPr>
          <a:xfrm>
            <a:off x="277359" y="276432"/>
            <a:ext cx="3491792" cy="5261877"/>
          </a:xfrm>
          <a:prstGeom prst="rect">
            <a:avLst/>
          </a:prstGeom>
        </p:spPr>
      </p:pic>
      <p:pic>
        <p:nvPicPr>
          <p:cNvPr id="2" name="Grafik 1" descr="Ein Bild, das Apfel, Obst, drinnen, Essen enthält.&#10;&#10;Automatisch generierte Beschreibung">
            <a:extLst>
              <a:ext uri="{FF2B5EF4-FFF2-40B4-BE49-F238E27FC236}">
                <a16:creationId xmlns:a16="http://schemas.microsoft.com/office/drawing/2014/main" id="{3D6EAFCA-9625-43B8-B928-96DDC8570E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831" r="16855" b="-2"/>
          <a:stretch/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20" name="Grafik 19" descr="Ein Bild, das orange, Orangen, drinnen, Tisch enthält.&#10;&#10;Automatisch generierte Beschreibung">
            <a:extLst>
              <a:ext uri="{FF2B5EF4-FFF2-40B4-BE49-F238E27FC236}">
                <a16:creationId xmlns:a16="http://schemas.microsoft.com/office/drawing/2014/main" id="{BB0220C5-7D8C-4158-92A3-2CA0771D00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8594" r="-6" b="8250"/>
          <a:stretch/>
        </p:blipFill>
        <p:spPr>
          <a:xfrm>
            <a:off x="8193992" y="159910"/>
            <a:ext cx="3826711" cy="3181966"/>
          </a:xfrm>
          <a:prstGeom prst="rect">
            <a:avLst/>
          </a:prstGeom>
        </p:spPr>
      </p:pic>
      <p:pic>
        <p:nvPicPr>
          <p:cNvPr id="11" name="Grafik 10" descr="Ein Bild, das Essen, Birne, Obst, drinnen enthält.&#10;&#10;Automatisch generierte Beschreibung">
            <a:extLst>
              <a:ext uri="{FF2B5EF4-FFF2-40B4-BE49-F238E27FC236}">
                <a16:creationId xmlns:a16="http://schemas.microsoft.com/office/drawing/2014/main" id="{F28E64C0-FF8F-4FC1-A308-A1E73A13E6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8253" r="17030" b="2"/>
          <a:stretch/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17" name="Grafik 16" descr="Ein Bild, das Zitrus, Orangen, Obst, Pflanze enthält.&#10;&#10;Automatisch generierte Beschreibung">
            <a:extLst>
              <a:ext uri="{FF2B5EF4-FFF2-40B4-BE49-F238E27FC236}">
                <a16:creationId xmlns:a16="http://schemas.microsoft.com/office/drawing/2014/main" id="{C971977D-6ADA-4346-94B2-BAB6F14D4FA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7007" r="676" b="-4"/>
          <a:stretch/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A0B8A18-C016-4F27-BAB4-C5076667CCAD}"/>
              </a:ext>
            </a:extLst>
          </p:cNvPr>
          <p:cNvSpPr txBox="1"/>
          <p:nvPr/>
        </p:nvSpPr>
        <p:spPr>
          <a:xfrm>
            <a:off x="450581" y="5737016"/>
            <a:ext cx="309286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48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Pimientos</a:t>
            </a:r>
            <a:endParaRPr lang="de-CH" sz="48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902A1BA-30A2-45DE-9EB8-1C14E976EE9C}"/>
              </a:ext>
            </a:extLst>
          </p:cNvPr>
          <p:cNvSpPr txBox="1"/>
          <p:nvPr/>
        </p:nvSpPr>
        <p:spPr>
          <a:xfrm>
            <a:off x="450581" y="5710858"/>
            <a:ext cx="309286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Pera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402547E-8408-4577-9A7B-1C30404BD141}"/>
              </a:ext>
            </a:extLst>
          </p:cNvPr>
          <p:cNvSpPr txBox="1"/>
          <p:nvPr/>
        </p:nvSpPr>
        <p:spPr>
          <a:xfrm>
            <a:off x="535468" y="5737015"/>
            <a:ext cx="309286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48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Manzana</a:t>
            </a:r>
            <a:endParaRPr lang="de-CH" sz="48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89B5EC8-26CF-46D4-80DB-4BCCB5CE61C5}"/>
              </a:ext>
            </a:extLst>
          </p:cNvPr>
          <p:cNvSpPr txBox="1"/>
          <p:nvPr/>
        </p:nvSpPr>
        <p:spPr>
          <a:xfrm>
            <a:off x="485013" y="5737015"/>
            <a:ext cx="309286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48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Limón</a:t>
            </a:r>
            <a:endParaRPr lang="de-CH" sz="48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06522D7-2053-4D9D-A96D-C3D6E24BC4E7}"/>
              </a:ext>
            </a:extLst>
          </p:cNvPr>
          <p:cNvSpPr txBox="1"/>
          <p:nvPr/>
        </p:nvSpPr>
        <p:spPr>
          <a:xfrm>
            <a:off x="435035" y="5736767"/>
            <a:ext cx="309286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48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Naranja</a:t>
            </a:r>
            <a:endParaRPr lang="de-CH" sz="48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38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0.01505 L -0.00794 0.01528 L 0.00443 0.01227 C 0.01497 0.0088 0.00612 0.01042 0.01484 0.00833 C 0.01693 0.00787 0.01914 0.00764 0.02135 0.00718 C 0.02318 0.00671 0.02487 0.00625 0.02656 0.00579 C 0.02734 0.00532 0.02813 0.00509 0.02878 0.0044 C 0.02956 0.0037 0.03008 0.00232 0.03099 0.00185 C 0.03268 0.00093 0.04115 -0.00046 0.04193 -0.00069 C 0.04792 -0.00231 0.04362 -0.00185 0.05013 -0.00463 C 0.05156 -0.00532 0.05299 -0.00555 0.05443 -0.00602 C 0.05521 -0.00648 0.05599 -0.00671 0.05664 -0.00741 C 0.05768 -0.0081 0.05859 -0.00926 0.05964 -0.00995 C 0.06081 -0.01065 0.06211 -0.01065 0.06328 -0.01111 C 0.0651 -0.01204 0.06667 -0.01319 0.06849 -0.01389 C 0.07018 -0.01458 0.07188 -0.01458 0.07357 -0.01505 C 0.0763 -0.01597 0.08008 -0.01736 0.08242 -0.01898 C 0.08945 -0.02384 0.08763 -0.02361 0.09349 -0.02824 C 0.11667 -0.04676 0.09479 -0.02963 0.10885 -0.03866 C 0.11068 -0.03981 0.11224 -0.04167 0.11406 -0.04259 C 0.11641 -0.04375 0.11901 -0.04421 0.12135 -0.04514 C 0.12266 -0.0456 0.13099 -0.0493 0.13242 -0.05046 C 0.13451 -0.05185 0.13633 -0.05417 0.13828 -0.05555 C 0.14076 -0.05741 0.14323 -0.0581 0.1457 -0.05949 C 0.14714 -0.06065 0.14857 -0.06227 0.15013 -0.06343 C 0.15443 -0.06667 0.15885 -0.06968 0.16328 -0.07268 C 0.16523 -0.07407 0.16719 -0.07569 0.16914 -0.07662 L 0.17578 -0.07917 C 0.17773 -0.08009 0.17969 -0.08102 0.18164 -0.08171 C 0.18333 -0.08241 0.18516 -0.08264 0.18685 -0.0831 C 0.18828 -0.08403 0.18984 -0.08472 0.19128 -0.08565 C 0.19206 -0.08634 0.19258 -0.08773 0.19349 -0.08843 C 0.19505 -0.08958 0.19688 -0.08981 0.19857 -0.09097 C 0.20013 -0.0919 0.20143 -0.09375 0.20299 -0.09491 C 0.20521 -0.09653 0.21198 -0.09907 0.21406 -0.1 L 0.22943 -0.10787 C 0.23659 -0.11157 0.23464 -0.10949 0.24193 -0.11458 C 0.24375 -0.11574 0.24544 -0.1169 0.24714 -0.11852 C 0.24909 -0.12014 0.25091 -0.12245 0.25299 -0.12361 C 0.25469 -0.12454 0.25651 -0.1243 0.2582 -0.125 C 0.26094 -0.12593 0.26354 -0.12755 0.26628 -0.12893 C 0.26875 -0.13009 0.27122 -0.13125 0.27357 -0.13287 C 0.27852 -0.13565 0.2832 -0.13981 0.28828 -0.1419 C 0.29128 -0.14329 0.29414 -0.14444 0.29714 -0.14583 C 0.29961 -0.14699 0.30195 -0.14861 0.30443 -0.14977 C 0.3069 -0.15093 0.30938 -0.15116 0.31185 -0.15231 C 0.32214 -0.15741 0.31354 -0.15555 0.32578 -0.16412 C 0.32982 -0.1669 0.33438 -0.16736 0.33828 -0.1706 C 0.34063 -0.17292 0.3431 -0.17546 0.3457 -0.17731 C 0.34753 -0.17847 0.34948 -0.17893 0.35156 -0.17986 C 0.35378 -0.18102 0.35599 -0.18241 0.35807 -0.1838 C 0.36068 -0.18542 0.36289 -0.18773 0.36549 -0.18912 C 0.36771 -0.19028 0.37044 -0.19074 0.37292 -0.19167 C 0.375 -0.19236 0.37721 -0.19329 0.37943 -0.19421 C 0.38216 -0.19653 0.38477 -0.19907 0.3875 -0.20069 C 0.39258 -0.20393 0.39779 -0.20602 0.40299 -0.20856 C 0.40469 -0.20949 0.40651 -0.21018 0.4082 -0.21134 C 0.41341 -0.21481 0.41576 -0.21667 0.42135 -0.21898 C 0.42279 -0.21968 0.42435 -0.21991 0.42578 -0.22037 C 0.42773 -0.22222 0.42969 -0.22407 0.43164 -0.22569 C 0.43763 -0.23009 0.43424 -0.22662 0.43906 -0.22963 C 0.44023 -0.23032 0.44141 -0.23148 0.44271 -0.23218 C 0.44609 -0.23403 0.44974 -0.23495 0.45299 -0.23727 C 0.45469 -0.23866 0.45638 -0.24005 0.4582 -0.2412 C 0.46029 -0.24282 0.46263 -0.24352 0.46471 -0.24514 C 0.47773 -0.25602 0.4638 -0.24861 0.47656 -0.2544 C 0.47799 -0.25602 0.47943 -0.2581 0.48099 -0.25949 C 0.48451 -0.26319 0.48672 -0.26435 0.49049 -0.26736 C 0.49193 -0.26875 0.49336 -0.27037 0.49492 -0.2713 C 0.49661 -0.27245 0.49844 -0.27292 0.5 -0.27407 C 0.50156 -0.275 0.50286 -0.27685 0.50443 -0.27801 C 0.5056 -0.2787 0.5069 -0.2787 0.5082 -0.27917 C 0.50911 -0.27963 0.51016 -0.28009 0.51107 -0.28055 C 0.52018 -0.29028 0.51016 -0.28032 0.51771 -0.28565 C 0.51927 -0.2868 0.52057 -0.28866 0.52214 -0.28958 C 0.52552 -0.29213 0.52669 -0.29236 0.53021 -0.29352 C 0.53216 -0.29537 0.53398 -0.29768 0.53607 -0.29884 C 0.53685 -0.2993 0.53763 -0.29954 0.53828 -0.30023 C 0.53906 -0.30093 0.53971 -0.30208 0.54049 -0.30278 C 0.54167 -0.3037 0.54297 -0.3044 0.54414 -0.30532 C 0.54518 -0.30625 0.54609 -0.30694 0.54714 -0.30787 C 0.54831 -0.30926 0.54948 -0.31088 0.55078 -0.3118 C 0.55221 -0.31296 0.55391 -0.31296 0.55521 -0.31458 C 0.55599 -0.31528 0.55677 -0.3162 0.55742 -0.31713 C 0.55924 -0.31968 0.55859 -0.3206 0.56107 -0.32245 C 0.56198 -0.32315 0.56302 -0.32315 0.56406 -0.32361 C 0.56836 -0.33148 0.56602 -0.3294 0.57057 -0.33148 C 0.57109 -0.33241 0.57148 -0.33333 0.57214 -0.33403 C 0.57305 -0.33518 0.57409 -0.33588 0.575 -0.3368 C 0.5763 -0.33796 0.57747 -0.33935 0.57878 -0.34074 C 0.57917 -0.3419 0.57956 -0.34352 0.58021 -0.34468 C 0.58086 -0.34537 0.58164 -0.34537 0.58242 -0.34583 C 0.58438 -0.34745 0.5862 -0.35 0.58828 -0.35116 C 0.58906 -0.35162 0.58971 -0.35185 0.59049 -0.35231 C 0.59154 -0.35324 0.59245 -0.35417 0.59349 -0.35509 C 0.59466 -0.35602 0.59596 -0.35671 0.59714 -0.35764 C 0.59987 -0.36018 0.59922 -0.36134 0.60221 -0.36412 C 0.60339 -0.36528 0.60469 -0.36574 0.60599 -0.3669 C 0.60677 -0.36759 0.60729 -0.36875 0.60807 -0.36944 C 0.60924 -0.37037 0.61237 -0.37153 0.61328 -0.37199 C 0.61523 -0.3743 0.61706 -0.37708 0.61914 -0.37847 C 0.62044 -0.3794 0.62161 -0.38009 0.62279 -0.38125 C 0.62357 -0.38194 0.62422 -0.3831 0.625 -0.3838 C 0.62591 -0.38449 0.62695 -0.38449 0.62799 -0.38518 C 0.62943 -0.38588 0.63242 -0.38773 0.63242 -0.3875 C 0.63359 -0.38981 0.63438 -0.39167 0.63607 -0.39305 C 0.6375 -0.39398 0.63906 -0.39468 0.64049 -0.3956 L 0.64271 -0.39676 C 0.64349 -0.39768 0.64414 -0.39884 0.64492 -0.39954 C 0.64779 -0.40162 0.64922 -0.4 0.65221 -0.40347 C 0.65508 -0.40671 0.65378 -0.40486 0.65586 -0.40856 C 0.65495 -0.40949 0.65391 -0.40995 0.65299 -0.41134 C 0.6457 -0.4213 0.65182 -0.41551 0.64779 -0.41898 L 0.64779 -0.41875 " pathEditMode="relative" rAng="0" ptsTypes="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90" y="-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08 0.02315 L -0.03308 0.02338 C -0.03047 0.02361 -0.02774 0.02384 -0.025 0.02454 C -0.02422 0.02477 -0.02357 0.0257 -0.02279 0.02593 C -0.02097 0.02639 -0.01888 0.02685 -0.01693 0.02708 C -0.01159 0.02778 -0.00612 0.02801 -0.00078 0.02847 C 0.01119 0.03148 -0.00131 0.0287 0.02122 0.03102 C 0.02369 0.03148 0.02617 0.03195 0.02864 0.03241 L 0.05364 0.03102 C 0.05534 0.03102 0.05703 0.03009 0.05872 0.02986 C 0.06432 0.02894 0.08203 0.02755 0.08672 0.02708 L 0.09114 0.02593 C 0.09231 0.02546 0.09362 0.02477 0.09479 0.02454 C 0.10195 0.02384 0.10898 0.02384 0.11614 0.02315 C 0.12005 0.02292 0.12396 0.02245 0.12786 0.02199 C 0.14205 0.01551 0.12695 0.02176 0.15507 0.01667 C 0.16237 0.01528 0.16484 0.01482 0.17278 0.01412 C 0.17838 0.01343 0.18398 0.0132 0.18971 0.01273 C 0.19192 0.01227 0.19414 0.01204 0.19622 0.01134 C 0.19778 0.01111 0.19922 0.01019 0.20065 0.01019 C 0.20651 0.00949 0.2125 0.00926 0.21836 0.0088 C 0.22812 0.00787 0.23984 0.00625 0.24922 0.00486 C 0.27005 -0.0044 0.24856 0.00417 0.29922 0.00486 L 0.34843 0.00347 C 0.35455 0.00394 0.3608 0.00394 0.36692 0.00486 C 0.36888 0.00509 0.3707 0.00695 0.37278 0.00741 C 0.38007 0.00949 0.3875 0.01065 0.39479 0.01273 C 0.39622 0.0132 0.39778 0.01366 0.39922 0.01412 C 0.42057 0.01921 0.40208 0.01458 0.41979 0.01806 C 0.42148 0.01829 0.42317 0.01898 0.425 0.01921 C 0.42942 0.01991 0.43385 0.02014 0.43815 0.0206 C 0.45117 0.02454 0.43502 0.01968 0.44635 0.02315 C 0.44778 0.02361 0.44922 0.02407 0.45065 0.02454 C 0.45195 0.025 0.45312 0.02546 0.45442 0.02593 C 0.45716 0.02662 0.46666 0.02824 0.46914 0.02847 C 0.47343 0.02894 0.47786 0.02917 0.48229 0.02986 C 0.48476 0.03009 0.48724 0.03079 0.48971 0.03102 C 0.49427 0.03171 0.49896 0.03195 0.50364 0.03241 C 0.52396 0.03958 0.50846 0.03495 0.55065 0.03634 C 0.55468 0.03681 0.55859 0.03773 0.5625 0.03773 C 0.5664 0.03773 0.57031 0.03704 0.57422 0.03634 C 0.575 0.03611 0.57565 0.03519 0.57643 0.03495 C 0.5806 0.03426 0.58476 0.03426 0.58893 0.0338 C 0.59114 0.03333 0.59336 0.03264 0.59557 0.03241 C 0.59948 0.03195 0.60338 0.03148 0.60729 0.03102 C 0.60898 0.03056 0.6108 0.03032 0.6125 0.02986 C 0.61341 0.0294 0.61445 0.02847 0.61536 0.02847 C 0.61614 0.02847 0.63034 0.03102 0.6345 0.03241 C 0.63672 0.0331 0.63893 0.03426 0.64114 0.03495 C 0.64231 0.03542 0.64362 0.03588 0.64479 0.03634 C 0.64739 0.03935 0.64609 0.03889 0.64843 0.03889 L 0.64843 0.03912 L 0.64778 0.03889 " pathEditMode="relative" rAng="0" ptsTypes="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7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08 -0.01667 L -0.00807 -0.00741 C -0.00612 -0.00926 -0.00416 -0.01111 -0.00208 -0.01273 C -0.00091 -0.01366 0.00039 -0.01412 0.00157 -0.01528 C 0.00209 -0.01597 0.00248 -0.01736 0.003 -0.01805 C 0.00886 -0.02546 0.00469 -0.01875 0.00886 -0.02454 C 0.01016 -0.02616 0.0112 -0.02824 0.0125 -0.02963 C 0.01563 -0.03333 0.01914 -0.03611 0.02214 -0.04028 C 0.02409 -0.04282 0.02591 -0.0456 0.028 -0.04815 C 0.04206 -0.06458 0.02006 -0.03287 0.04714 -0.07037 C 0.05039 -0.07477 0.05756 -0.08495 0.06107 -0.08866 C 0.0642 -0.09167 0.06771 -0.09305 0.07071 -0.0963 C 0.07331 -0.0993 0.07539 -0.1037 0.078 -0.10694 C 0.0944 -0.12731 0.07735 -0.1044 0.09128 -0.11991 C 0.09597 -0.12523 0.1 -0.1331 0.10521 -0.13704 C 0.12631 -0.15185 0.10013 -0.13241 0.11849 -0.14861 C 0.12084 -0.15069 0.12344 -0.15185 0.12578 -0.15393 C 0.12813 -0.15579 0.13021 -0.1581 0.13243 -0.16042 C 0.13438 -0.1625 0.1362 -0.16528 0.13828 -0.1669 C 0.14688 -0.1743 0.14571 -0.16968 0.15378 -0.1787 C 0.15977 -0.18565 0.16511 -0.19491 0.17136 -0.20093 C 0.18021 -0.20949 0.19414 -0.22245 0.203 -0.23241 C 0.20495 -0.23449 0.2069 -0.23657 0.20886 -0.23889 C 0.21133 -0.2419 0.21368 -0.24514 0.21628 -0.24792 C 0.21836 -0.25046 0.22084 -0.25208 0.22292 -0.25463 C 0.225 -0.25718 0.22657 -0.26111 0.22878 -0.26366 C 0.2306 -0.26597 0.23282 -0.26667 0.23464 -0.26898 C 0.23672 -0.27153 0.23841 -0.27523 0.2405 -0.27801 C 0.24193 -0.28009 0.24362 -0.28125 0.24479 -0.28333 C 0.24649 -0.28565 0.24766 -0.28912 0.24935 -0.2912 C 0.25131 -0.29352 0.25378 -0.29444 0.25599 -0.2963 C 0.26055 -0.30046 0.25951 -0.30093 0.26407 -0.30694 C 0.26745 -0.31134 0.2711 -0.31505 0.27435 -0.31991 C 0.27604 -0.32245 0.27787 -0.325 0.27943 -0.32778 C 0.28151 -0.33102 0.28295 -0.33611 0.28542 -0.33819 L 0.28972 -0.34213 C 0.29701 -0.35926 0.28776 -0.33843 0.29414 -0.35 C 0.29506 -0.35162 0.29558 -0.35347 0.29636 -0.35509 C 0.29753 -0.35741 0.29883 -0.35949 0.3 -0.3618 C 0.30052 -0.3625 0.30118 -0.36343 0.30157 -0.36435 C 0.30664 -0.37662 0.30404 -0.37222 0.30886 -0.3787 C 0.30912 -0.38009 0.30925 -0.38148 0.30964 -0.38264 C 0.31172 -0.39005 0.31029 -0.38356 0.3125 -0.38912 C 0.31328 -0.3912 0.3142 -0.39352 0.31472 -0.39583 C 0.31654 -0.40208 0.31433 -0.39722 0.31628 -0.40486 C 0.3168 -0.40718 0.31771 -0.40926 0.31849 -0.41134 C 0.31875 -0.41366 0.31888 -0.41574 0.31914 -0.41805 C 0.3194 -0.41921 0.31993 -0.4206 0.31993 -0.42176 C 0.31993 -0.42893 0.32019 -0.43611 0.31914 -0.44282 C 0.31888 -0.44514 0.31706 -0.44606 0.31628 -0.44792 C 0.3142 -0.45347 0.31498 -0.45046 0.31328 -0.45718 C 0.31381 -0.4581 0.31407 -0.45949 0.31472 -0.45972 C 0.31576 -0.45995 0.31667 -0.45856 0.31771 -0.45856 C 0.32019 -0.4581 0.32266 -0.45856 0.32513 -0.45856 L 0.32214 -0.46227 " pathEditMode="relative" rAng="0" ptsTypes="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04" y="-2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2.08333E-6 0.00023 C 0.01758 -0.00348 0.00768 -0.00209 0.0418 2.96296E-6 C 0.04453 2.96296E-6 0.04727 0.00092 0.05 0.00115 C 0.05925 0.00185 0.06862 0.00208 0.07787 0.00254 C 0.08386 0.0037 0.08802 0.0044 0.09401 0.00509 C 0.10599 0.00671 0.10443 0.00578 0.11459 0.00787 C 0.12435 0.00972 0.11693 0.00856 0.12787 0.0118 C 0.1293 0.01227 0.13086 0.0125 0.13229 0.01296 C 0.14323 0.0169 0.12448 0.01111 0.13959 0.01574 C 0.14089 0.01666 0.14206 0.01759 0.14336 0.01828 C 0.15209 0.02268 0.15612 0.02152 0.1668 0.02361 C 0.17005 0.0243 0.17461 0.02477 0.17787 0.02615 C 0.17865 0.02639 0.1793 0.02754 0.18008 0.02754 C 0.19258 0.02824 0.20508 0.02847 0.21758 0.02893 C 0.22696 0.02847 0.2362 0.02824 0.24558 0.02754 C 0.24636 0.02754 0.24701 0.02639 0.24779 0.02615 C 0.25039 0.02546 0.25313 0.025 0.25586 0.02477 C 0.26875 0.02407 0.28177 0.02407 0.29479 0.02361 C 0.3336 0.02222 0.31393 0.02222 0.33594 0.02222 L 0.33972 0.02222 " pathEditMode="relative" rAng="0" ptsTypes="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2.08333E-6 0.00023 C 0.00222 -0.02593 -2.08333E-6 0.00463 -2.08333E-6 -0.04352 C -2.08333E-6 -0.0669 0.00039 -0.09005 0.00091 -0.11319 C 0.00104 -0.11574 0.00156 -0.11805 0.00196 -0.1206 C 0.00313 -0.1287 0.00274 -0.12222 0.00378 -0.13148 C 0.00404 -0.13426 0.00482 -0.14352 0.00573 -0.14699 C 0.00612 -0.14861 0.00703 -0.15023 0.00755 -0.15185 C 0.00977 -0.1588 0.00938 -0.15718 0.00938 -0.16273 L 0.00938 -0.16366 " pathEditMode="relative" rAng="0" ptsTypes="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" y="-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0" grpId="0" animBg="1"/>
      <p:bldP spid="9" grpId="0" animBg="1"/>
      <p:bldP spid="8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</Words>
  <Application>Microsoft Office PowerPoint</Application>
  <PresentationFormat>Breitbild</PresentationFormat>
  <Paragraphs>6</Paragraphs>
  <Slides>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</vt:i4>
      </vt:variant>
    </vt:vector>
  </HeadingPairs>
  <TitlesOfParts>
    <vt:vector size="10" baseType="lpstr">
      <vt:lpstr>Arial</vt:lpstr>
      <vt:lpstr>Berlin Sans FB</vt:lpstr>
      <vt:lpstr>Calibri</vt:lpstr>
      <vt:lpstr>Calibri Light</vt:lpstr>
      <vt:lpstr>OlivessansPimientoBold</vt:lpstr>
      <vt:lpstr>Office</vt:lpstr>
      <vt:lpstr>Office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Asiain Cristina, BWZ Lehrer</dc:creator>
  <cp:lastModifiedBy>Asiain Cristina, BWZ Lehrer</cp:lastModifiedBy>
  <cp:revision>7</cp:revision>
  <dcterms:created xsi:type="dcterms:W3CDTF">2020-10-01T13:11:21Z</dcterms:created>
  <dcterms:modified xsi:type="dcterms:W3CDTF">2020-10-02T09:29:39Z</dcterms:modified>
</cp:coreProperties>
</file>