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1182" y="-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2506-4E92-45BD-9552-1DFC1B70FC3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048D-915A-4D18-B17B-54F9D0F001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31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C048D-915A-4D18-B17B-54F9D0F0016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42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C048D-915A-4D18-B17B-54F9D0F0016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64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C048D-915A-4D18-B17B-54F9D0F0016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29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93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8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13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06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50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2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40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45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26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1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25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BA83-E3F5-4585-B3DA-A5B552E52953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BE94-239F-445E-AF88-FF6F2C0B3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18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upo 68">
            <a:extLst>
              <a:ext uri="{FF2B5EF4-FFF2-40B4-BE49-F238E27FC236}">
                <a16:creationId xmlns:a16="http://schemas.microsoft.com/office/drawing/2014/main" id="{B93DFBB0-2C89-437C-8D3C-2C98550957CE}"/>
              </a:ext>
            </a:extLst>
          </p:cNvPr>
          <p:cNvGrpSpPr/>
          <p:nvPr/>
        </p:nvGrpSpPr>
        <p:grpSpPr>
          <a:xfrm>
            <a:off x="971551" y="598694"/>
            <a:ext cx="7696200" cy="6926056"/>
            <a:chOff x="1077683" y="598694"/>
            <a:chExt cx="3722915" cy="3275045"/>
          </a:xfrm>
        </p:grpSpPr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0AA61A5E-2B34-4907-AF09-8A95EAF93EAB}"/>
                </a:ext>
              </a:extLst>
            </p:cNvPr>
            <p:cNvGrpSpPr/>
            <p:nvPr/>
          </p:nvGrpSpPr>
          <p:grpSpPr>
            <a:xfrm>
              <a:off x="1077683" y="598694"/>
              <a:ext cx="3722915" cy="3275045"/>
              <a:chOff x="1436914" y="1026367"/>
              <a:chExt cx="4516017" cy="4049486"/>
            </a:xfrm>
          </p:grpSpPr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974445B9-05A2-440B-9486-A32591252796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4CF09F5-D701-4FE2-A08F-4C04FD2FB9A6}"/>
                  </a:ext>
                </a:extLst>
              </p:cNvPr>
              <p:cNvSpPr txBox="1"/>
              <p:nvPr/>
            </p:nvSpPr>
            <p:spPr>
              <a:xfrm>
                <a:off x="2318692" y="1296782"/>
                <a:ext cx="3093063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8800" dirty="0">
                    <a:latin typeface="PWHalloween" panose="02000603000000000000" pitchFamily="2" charset="0"/>
                  </a:rPr>
                  <a:t>CALMA</a:t>
                </a:r>
              </a:p>
            </p:txBody>
          </p:sp>
        </p:grpSp>
        <p:pic>
          <p:nvPicPr>
            <p:cNvPr id="67" name="Imagen 66">
              <a:extLst>
                <a:ext uri="{FF2B5EF4-FFF2-40B4-BE49-F238E27FC236}">
                  <a16:creationId xmlns:a16="http://schemas.microsoft.com/office/drawing/2014/main" id="{17CCDA4E-CC5C-4F31-9F00-95B322579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7269" y="1636775"/>
              <a:ext cx="2026410" cy="2026410"/>
            </a:xfrm>
            <a:prstGeom prst="rect">
              <a:avLst/>
            </a:prstGeom>
          </p:spPr>
        </p:pic>
      </p:grpSp>
      <p:sp>
        <p:nvSpPr>
          <p:cNvPr id="82" name="Elipse 81">
            <a:extLst>
              <a:ext uri="{FF2B5EF4-FFF2-40B4-BE49-F238E27FC236}">
                <a16:creationId xmlns:a16="http://schemas.microsoft.com/office/drawing/2014/main" id="{7E5C430D-C024-4939-84E2-0330CD5B857E}"/>
              </a:ext>
            </a:extLst>
          </p:cNvPr>
          <p:cNvSpPr/>
          <p:nvPr/>
        </p:nvSpPr>
        <p:spPr>
          <a:xfrm>
            <a:off x="1315807" y="756546"/>
            <a:ext cx="7113817" cy="6477001"/>
          </a:xfrm>
          <a:prstGeom prst="ellipse">
            <a:avLst/>
          </a:prstGeom>
          <a:solidFill>
            <a:srgbClr val="FBE5D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BC8AE3B1-399C-4514-B3D4-261F7B30D2A9}"/>
              </a:ext>
            </a:extLst>
          </p:cNvPr>
          <p:cNvCxnSpPr/>
          <p:nvPr/>
        </p:nvCxnSpPr>
        <p:spPr>
          <a:xfrm>
            <a:off x="971551" y="2574507"/>
            <a:ext cx="7696200" cy="0"/>
          </a:xfrm>
          <a:prstGeom prst="line">
            <a:avLst/>
          </a:prstGeom>
          <a:ln w="69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9CB36BD0-15B9-4C11-A298-3CB395B80E7A}"/>
              </a:ext>
            </a:extLst>
          </p:cNvPr>
          <p:cNvCxnSpPr>
            <a:cxnSpLocks/>
          </p:cNvCxnSpPr>
          <p:nvPr/>
        </p:nvCxnSpPr>
        <p:spPr>
          <a:xfrm>
            <a:off x="971551" y="5524500"/>
            <a:ext cx="7696200" cy="1"/>
          </a:xfrm>
          <a:prstGeom prst="line">
            <a:avLst/>
          </a:prstGeom>
          <a:ln w="69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3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o 54">
            <a:extLst>
              <a:ext uri="{FF2B5EF4-FFF2-40B4-BE49-F238E27FC236}">
                <a16:creationId xmlns:a16="http://schemas.microsoft.com/office/drawing/2014/main" id="{A3E59D44-C162-4E69-A127-B8CA2A11790D}"/>
              </a:ext>
            </a:extLst>
          </p:cNvPr>
          <p:cNvGrpSpPr/>
          <p:nvPr/>
        </p:nvGrpSpPr>
        <p:grpSpPr>
          <a:xfrm>
            <a:off x="5246731" y="8306407"/>
            <a:ext cx="3722915" cy="3275045"/>
            <a:chOff x="1436914" y="1026367"/>
            <a:chExt cx="4516017" cy="4049486"/>
          </a:xfrm>
        </p:grpSpPr>
        <p:sp>
          <p:nvSpPr>
            <p:cNvPr id="57" name="Rectángulo: esquinas redondeadas 56">
              <a:extLst>
                <a:ext uri="{FF2B5EF4-FFF2-40B4-BE49-F238E27FC236}">
                  <a16:creationId xmlns:a16="http://schemas.microsoft.com/office/drawing/2014/main" id="{476286F1-2276-4035-9B76-E0A9437088C5}"/>
                </a:ext>
              </a:extLst>
            </p:cNvPr>
            <p:cNvSpPr/>
            <p:nvPr/>
          </p:nvSpPr>
          <p:spPr>
            <a:xfrm>
              <a:off x="1436914" y="1026367"/>
              <a:ext cx="4516017" cy="4049486"/>
            </a:xfrm>
            <a:prstGeom prst="roundRect">
              <a:avLst/>
            </a:prstGeom>
            <a:ln w="1016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350" dirty="0"/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80C90A28-9C6C-48F4-AC47-7BBF7A6535D8}"/>
                </a:ext>
              </a:extLst>
            </p:cNvPr>
            <p:cNvSpPr txBox="1"/>
            <p:nvPr/>
          </p:nvSpPr>
          <p:spPr>
            <a:xfrm>
              <a:off x="2393458" y="1296782"/>
              <a:ext cx="3272963" cy="884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50" dirty="0">
                  <a:latin typeface="PWHalloween" panose="02000603000000000000" pitchFamily="2" charset="0"/>
                </a:rPr>
                <a:t>ASCO</a:t>
              </a: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B93DFBB0-2C89-437C-8D3C-2C98550957CE}"/>
              </a:ext>
            </a:extLst>
          </p:cNvPr>
          <p:cNvGrpSpPr/>
          <p:nvPr/>
        </p:nvGrpSpPr>
        <p:grpSpPr>
          <a:xfrm>
            <a:off x="1077683" y="598694"/>
            <a:ext cx="3722915" cy="3275045"/>
            <a:chOff x="1077683" y="598694"/>
            <a:chExt cx="3722915" cy="3275045"/>
          </a:xfrm>
        </p:grpSpPr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0AA61A5E-2B34-4907-AF09-8A95EAF93EAB}"/>
                </a:ext>
              </a:extLst>
            </p:cNvPr>
            <p:cNvGrpSpPr/>
            <p:nvPr/>
          </p:nvGrpSpPr>
          <p:grpSpPr>
            <a:xfrm>
              <a:off x="1077683" y="598694"/>
              <a:ext cx="3722915" cy="3275045"/>
              <a:chOff x="1436914" y="1026367"/>
              <a:chExt cx="4516017" cy="4049486"/>
            </a:xfrm>
          </p:grpSpPr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974445B9-05A2-440B-9486-A32591252796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4CF09F5-D701-4FE2-A08F-4C04FD2FB9A6}"/>
                  </a:ext>
                </a:extLst>
              </p:cNvPr>
              <p:cNvSpPr txBox="1"/>
              <p:nvPr/>
            </p:nvSpPr>
            <p:spPr>
              <a:xfrm>
                <a:off x="2318692" y="1296782"/>
                <a:ext cx="3093063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CALMA</a:t>
                </a:r>
              </a:p>
            </p:txBody>
          </p:sp>
        </p:grpSp>
        <p:pic>
          <p:nvPicPr>
            <p:cNvPr id="67" name="Imagen 66">
              <a:extLst>
                <a:ext uri="{FF2B5EF4-FFF2-40B4-BE49-F238E27FC236}">
                  <a16:creationId xmlns:a16="http://schemas.microsoft.com/office/drawing/2014/main" id="{17CCDA4E-CC5C-4F31-9F00-95B322579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7269" y="1636775"/>
              <a:ext cx="2026410" cy="2026410"/>
            </a:xfrm>
            <a:prstGeom prst="rect">
              <a:avLst/>
            </a:prstGeom>
          </p:spPr>
        </p:pic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7F44FE62-2144-4F86-9525-D2F6FEB2F454}"/>
              </a:ext>
            </a:extLst>
          </p:cNvPr>
          <p:cNvGrpSpPr/>
          <p:nvPr/>
        </p:nvGrpSpPr>
        <p:grpSpPr>
          <a:xfrm>
            <a:off x="5246731" y="607016"/>
            <a:ext cx="3722915" cy="3275045"/>
            <a:chOff x="5246731" y="607016"/>
            <a:chExt cx="3722915" cy="3275045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5622C26-82AE-4646-A3D5-C63A8E937AC3}"/>
                </a:ext>
              </a:extLst>
            </p:cNvPr>
            <p:cNvGrpSpPr/>
            <p:nvPr/>
          </p:nvGrpSpPr>
          <p:grpSpPr>
            <a:xfrm>
              <a:off x="5246731" y="607016"/>
              <a:ext cx="3722915" cy="3275045"/>
              <a:chOff x="1436914" y="1026367"/>
              <a:chExt cx="4516017" cy="4049486"/>
            </a:xfrm>
          </p:grpSpPr>
          <p:sp>
            <p:nvSpPr>
              <p:cNvPr id="26" name="Rectángulo: esquinas redondeadas 25">
                <a:extLst>
                  <a:ext uri="{FF2B5EF4-FFF2-40B4-BE49-F238E27FC236}">
                    <a16:creationId xmlns:a16="http://schemas.microsoft.com/office/drawing/2014/main" id="{B5101716-8F01-43B2-B8BE-842E007BBA8E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2A6891C-CF6D-467F-9CD1-D0380A82E9DC}"/>
                  </a:ext>
                </a:extLst>
              </p:cNvPr>
              <p:cNvSpPr txBox="1"/>
              <p:nvPr/>
            </p:nvSpPr>
            <p:spPr>
              <a:xfrm>
                <a:off x="2265651" y="1296782"/>
                <a:ext cx="3146103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CALMA</a:t>
                </a:r>
              </a:p>
            </p:txBody>
          </p:sp>
        </p:grpSp>
        <p:pic>
          <p:nvPicPr>
            <p:cNvPr id="68" name="Imagen 67">
              <a:extLst>
                <a:ext uri="{FF2B5EF4-FFF2-40B4-BE49-F238E27FC236}">
                  <a16:creationId xmlns:a16="http://schemas.microsoft.com/office/drawing/2014/main" id="{3323204E-1401-4E7A-BC8C-03BC6F2DD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6508" y="1636775"/>
              <a:ext cx="2026410" cy="2026410"/>
            </a:xfrm>
            <a:prstGeom prst="rect">
              <a:avLst/>
            </a:prstGeom>
          </p:spPr>
        </p:pic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8413D779-ADAE-4CB2-A65F-A294C4CA0D37}"/>
              </a:ext>
            </a:extLst>
          </p:cNvPr>
          <p:cNvGrpSpPr/>
          <p:nvPr/>
        </p:nvGrpSpPr>
        <p:grpSpPr>
          <a:xfrm>
            <a:off x="1124063" y="4355683"/>
            <a:ext cx="3722915" cy="3275045"/>
            <a:chOff x="1124063" y="4355683"/>
            <a:chExt cx="3722915" cy="3275045"/>
          </a:xfrm>
        </p:grpSpPr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9AF672B6-6FA7-40B8-9B2E-CD5C6E618757}"/>
                </a:ext>
              </a:extLst>
            </p:cNvPr>
            <p:cNvGrpSpPr/>
            <p:nvPr/>
          </p:nvGrpSpPr>
          <p:grpSpPr>
            <a:xfrm>
              <a:off x="1124063" y="4355683"/>
              <a:ext cx="3722915" cy="3275045"/>
              <a:chOff x="1436914" y="1026367"/>
              <a:chExt cx="4516017" cy="4049486"/>
            </a:xfrm>
          </p:grpSpPr>
          <p:sp>
            <p:nvSpPr>
              <p:cNvPr id="31" name="Rectángulo: esquinas redondeadas 30">
                <a:extLst>
                  <a:ext uri="{FF2B5EF4-FFF2-40B4-BE49-F238E27FC236}">
                    <a16:creationId xmlns:a16="http://schemas.microsoft.com/office/drawing/2014/main" id="{5D6767F9-9AA0-49E0-BF6B-E9CB939D3464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AAD87A75-B9EA-469E-8FFB-7E66057D01C4}"/>
                  </a:ext>
                </a:extLst>
              </p:cNvPr>
              <p:cNvSpPr txBox="1"/>
              <p:nvPr/>
            </p:nvSpPr>
            <p:spPr>
              <a:xfrm>
                <a:off x="2556792" y="1296782"/>
                <a:ext cx="3192412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MIEDO</a:t>
                </a:r>
              </a:p>
            </p:txBody>
          </p:sp>
        </p:grpSp>
        <p:pic>
          <p:nvPicPr>
            <p:cNvPr id="72" name="Imagen 71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ED482CBF-9D44-4784-8B44-C4D4D18828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2708" y="5388276"/>
              <a:ext cx="2157631" cy="2138366"/>
            </a:xfrm>
            <a:prstGeom prst="rect">
              <a:avLst/>
            </a:prstGeom>
          </p:spPr>
        </p:pic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D981D6C5-9295-4711-A7C1-73A057C3BB3D}"/>
              </a:ext>
            </a:extLst>
          </p:cNvPr>
          <p:cNvGrpSpPr/>
          <p:nvPr/>
        </p:nvGrpSpPr>
        <p:grpSpPr>
          <a:xfrm>
            <a:off x="5246731" y="4355682"/>
            <a:ext cx="3722915" cy="3275045"/>
            <a:chOff x="5246731" y="4355682"/>
            <a:chExt cx="3722915" cy="3275045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9AAFD517-E831-4F81-B350-1B0A70EFFA53}"/>
                </a:ext>
              </a:extLst>
            </p:cNvPr>
            <p:cNvGrpSpPr/>
            <p:nvPr/>
          </p:nvGrpSpPr>
          <p:grpSpPr>
            <a:xfrm>
              <a:off x="5246731" y="4355682"/>
              <a:ext cx="3722915" cy="3275045"/>
              <a:chOff x="1436914" y="1026367"/>
              <a:chExt cx="4516017" cy="4049486"/>
            </a:xfrm>
          </p:grpSpPr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D6A401E2-C38B-438C-A491-02D689A186B6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D86F641-7EFD-4317-B240-4C7367F526E2}"/>
                  </a:ext>
                </a:extLst>
              </p:cNvPr>
              <p:cNvSpPr txBox="1"/>
              <p:nvPr/>
            </p:nvSpPr>
            <p:spPr>
              <a:xfrm>
                <a:off x="2460392" y="1296782"/>
                <a:ext cx="3206029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MIEDO</a:t>
                </a:r>
              </a:p>
            </p:txBody>
          </p:sp>
        </p:grpSp>
        <p:pic>
          <p:nvPicPr>
            <p:cNvPr id="73" name="Imagen 72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80D07864-AFE1-4599-8145-3FEC360C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287" y="5410860"/>
              <a:ext cx="2157631" cy="2138366"/>
            </a:xfrm>
            <a:prstGeom prst="rect">
              <a:avLst/>
            </a:prstGeom>
          </p:spPr>
        </p:pic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C96CA3CF-79E4-4370-B913-772C72CB421E}"/>
              </a:ext>
            </a:extLst>
          </p:cNvPr>
          <p:cNvGrpSpPr/>
          <p:nvPr/>
        </p:nvGrpSpPr>
        <p:grpSpPr>
          <a:xfrm>
            <a:off x="1124063" y="8306407"/>
            <a:ext cx="3722915" cy="3275045"/>
            <a:chOff x="1124063" y="8306407"/>
            <a:chExt cx="3722915" cy="3275045"/>
          </a:xfrm>
        </p:grpSpPr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971B7C6A-EB42-41E6-B569-D88B24397079}"/>
                </a:ext>
              </a:extLst>
            </p:cNvPr>
            <p:cNvGrpSpPr/>
            <p:nvPr/>
          </p:nvGrpSpPr>
          <p:grpSpPr>
            <a:xfrm>
              <a:off x="1124063" y="8306407"/>
              <a:ext cx="3722915" cy="3275045"/>
              <a:chOff x="1436914" y="1026367"/>
              <a:chExt cx="4516017" cy="4049486"/>
            </a:xfrm>
          </p:grpSpPr>
          <p:sp>
            <p:nvSpPr>
              <p:cNvPr id="52" name="Rectángulo: esquinas redondeadas 51">
                <a:extLst>
                  <a:ext uri="{FF2B5EF4-FFF2-40B4-BE49-F238E27FC236}">
                    <a16:creationId xmlns:a16="http://schemas.microsoft.com/office/drawing/2014/main" id="{544101BD-D49F-4170-8551-CBFA041EB769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389488CA-4C5C-45FA-89FA-56689C3B96F5}"/>
                  </a:ext>
                </a:extLst>
              </p:cNvPr>
              <p:cNvSpPr txBox="1"/>
              <p:nvPr/>
            </p:nvSpPr>
            <p:spPr>
              <a:xfrm>
                <a:off x="2556792" y="1296782"/>
                <a:ext cx="3192413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ASCO</a:t>
                </a:r>
              </a:p>
            </p:txBody>
          </p:sp>
        </p:grpSp>
        <p:pic>
          <p:nvPicPr>
            <p:cNvPr id="77" name="Imagen 76" descr="Imagen que contiene lámpara&#10;&#10;Descripción generada automáticamente">
              <a:extLst>
                <a:ext uri="{FF2B5EF4-FFF2-40B4-BE49-F238E27FC236}">
                  <a16:creationId xmlns:a16="http://schemas.microsoft.com/office/drawing/2014/main" id="{09623FFD-FA3A-43C4-AB9E-4D825C26E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196" y="9288352"/>
              <a:ext cx="2043143" cy="2245435"/>
            </a:xfrm>
            <a:prstGeom prst="rect">
              <a:avLst/>
            </a:prstGeom>
          </p:spPr>
        </p:pic>
      </p:grpSp>
      <p:pic>
        <p:nvPicPr>
          <p:cNvPr id="78" name="Imagen 77" descr="Imagen que contiene lámpara&#10;&#10;Descripción generada automáticamente">
            <a:extLst>
              <a:ext uri="{FF2B5EF4-FFF2-40B4-BE49-F238E27FC236}">
                <a16:creationId xmlns:a16="http://schemas.microsoft.com/office/drawing/2014/main" id="{2E2B89F8-CA6A-4B72-A8B0-7A5EBBE828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431" y="9240688"/>
            <a:ext cx="2043143" cy="224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6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>
            <a:extLst>
              <a:ext uri="{FF2B5EF4-FFF2-40B4-BE49-F238E27FC236}">
                <a16:creationId xmlns:a16="http://schemas.microsoft.com/office/drawing/2014/main" id="{F2B04B65-E9AF-4946-9ABA-9BE151C7A27F}"/>
              </a:ext>
            </a:extLst>
          </p:cNvPr>
          <p:cNvGrpSpPr/>
          <p:nvPr/>
        </p:nvGrpSpPr>
        <p:grpSpPr>
          <a:xfrm>
            <a:off x="1077683" y="598694"/>
            <a:ext cx="3722915" cy="3275045"/>
            <a:chOff x="1436913" y="391858"/>
            <a:chExt cx="4963886" cy="4366727"/>
          </a:xfrm>
        </p:grpSpPr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0AA61A5E-2B34-4907-AF09-8A95EAF93EAB}"/>
                </a:ext>
              </a:extLst>
            </p:cNvPr>
            <p:cNvGrpSpPr/>
            <p:nvPr/>
          </p:nvGrpSpPr>
          <p:grpSpPr>
            <a:xfrm>
              <a:off x="1436913" y="391858"/>
              <a:ext cx="4963886" cy="4366727"/>
              <a:chOff x="1436914" y="1026367"/>
              <a:chExt cx="4516017" cy="4049486"/>
            </a:xfrm>
          </p:grpSpPr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974445B9-05A2-440B-9486-A32591252796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4CF09F5-D701-4FE2-A08F-4C04FD2FB9A6}"/>
                  </a:ext>
                </a:extLst>
              </p:cNvPr>
              <p:cNvSpPr txBox="1"/>
              <p:nvPr/>
            </p:nvSpPr>
            <p:spPr>
              <a:xfrm>
                <a:off x="1978089" y="1296782"/>
                <a:ext cx="3433666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ALEGRIA</a:t>
                </a:r>
              </a:p>
            </p:txBody>
          </p:sp>
        </p:grpSp>
        <p:pic>
          <p:nvPicPr>
            <p:cNvPr id="28" name="Imagen 27" descr="Forma, Círculo&#10;&#10;Descripción generada automáticamente">
              <a:extLst>
                <a:ext uri="{FF2B5EF4-FFF2-40B4-BE49-F238E27FC236}">
                  <a16:creationId xmlns:a16="http://schemas.microsoft.com/office/drawing/2014/main" id="{50A71111-FE14-439C-93D3-EA3CCC907B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245" t="232" b="67049"/>
            <a:stretch/>
          </p:blipFill>
          <p:spPr>
            <a:xfrm>
              <a:off x="2406140" y="1902594"/>
              <a:ext cx="3025432" cy="2555048"/>
            </a:xfrm>
            <a:prstGeom prst="rect">
              <a:avLst/>
            </a:prstGeom>
          </p:spPr>
        </p:pic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5E9FF4B8-0475-42C5-B841-93B18F37AC8B}"/>
              </a:ext>
            </a:extLst>
          </p:cNvPr>
          <p:cNvGrpSpPr/>
          <p:nvPr/>
        </p:nvGrpSpPr>
        <p:grpSpPr>
          <a:xfrm>
            <a:off x="5246731" y="607016"/>
            <a:ext cx="3722915" cy="3275045"/>
            <a:chOff x="6995644" y="433873"/>
            <a:chExt cx="4963886" cy="4366727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5622C26-82AE-4646-A3D5-C63A8E937AC3}"/>
                </a:ext>
              </a:extLst>
            </p:cNvPr>
            <p:cNvGrpSpPr/>
            <p:nvPr/>
          </p:nvGrpSpPr>
          <p:grpSpPr>
            <a:xfrm>
              <a:off x="6995644" y="433873"/>
              <a:ext cx="4963886" cy="4366727"/>
              <a:chOff x="1436914" y="1026367"/>
              <a:chExt cx="4516017" cy="4049486"/>
            </a:xfrm>
          </p:grpSpPr>
          <p:sp>
            <p:nvSpPr>
              <p:cNvPr id="26" name="Rectángulo: esquinas redondeadas 25">
                <a:extLst>
                  <a:ext uri="{FF2B5EF4-FFF2-40B4-BE49-F238E27FC236}">
                    <a16:creationId xmlns:a16="http://schemas.microsoft.com/office/drawing/2014/main" id="{B5101716-8F01-43B2-B8BE-842E007BBA8E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2A6891C-CF6D-467F-9CD1-D0380A82E9DC}"/>
                  </a:ext>
                </a:extLst>
              </p:cNvPr>
              <p:cNvSpPr txBox="1"/>
              <p:nvPr/>
            </p:nvSpPr>
            <p:spPr>
              <a:xfrm>
                <a:off x="1978089" y="1296782"/>
                <a:ext cx="3433666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ALEGRIA</a:t>
                </a:r>
              </a:p>
            </p:txBody>
          </p:sp>
        </p:grpSp>
        <p:pic>
          <p:nvPicPr>
            <p:cNvPr id="29" name="Imagen 28" descr="Forma, Círculo&#10;&#10;Descripción generada automáticamente">
              <a:extLst>
                <a:ext uri="{FF2B5EF4-FFF2-40B4-BE49-F238E27FC236}">
                  <a16:creationId xmlns:a16="http://schemas.microsoft.com/office/drawing/2014/main" id="{67F966EE-BAF4-41F7-87CC-4797F84EF4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245" t="232" b="67049"/>
            <a:stretch/>
          </p:blipFill>
          <p:spPr>
            <a:xfrm>
              <a:off x="7906571" y="1928299"/>
              <a:ext cx="3025432" cy="2555048"/>
            </a:xfrm>
            <a:prstGeom prst="rect">
              <a:avLst/>
            </a:prstGeom>
          </p:spPr>
        </p:pic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21FCD033-4473-480B-A53A-FD1E034EC892}"/>
              </a:ext>
            </a:extLst>
          </p:cNvPr>
          <p:cNvGrpSpPr/>
          <p:nvPr/>
        </p:nvGrpSpPr>
        <p:grpSpPr>
          <a:xfrm>
            <a:off x="1124063" y="4355683"/>
            <a:ext cx="3722915" cy="3275045"/>
            <a:chOff x="1124064" y="6645320"/>
            <a:chExt cx="3722915" cy="3275045"/>
          </a:xfrm>
        </p:grpSpPr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9AF672B6-6FA7-40B8-9B2E-CD5C6E618757}"/>
                </a:ext>
              </a:extLst>
            </p:cNvPr>
            <p:cNvGrpSpPr/>
            <p:nvPr/>
          </p:nvGrpSpPr>
          <p:grpSpPr>
            <a:xfrm>
              <a:off x="1124064" y="6645320"/>
              <a:ext cx="3722915" cy="3275045"/>
              <a:chOff x="1436914" y="1026367"/>
              <a:chExt cx="4516017" cy="4049486"/>
            </a:xfrm>
          </p:grpSpPr>
          <p:sp>
            <p:nvSpPr>
              <p:cNvPr id="31" name="Rectángulo: esquinas redondeadas 30">
                <a:extLst>
                  <a:ext uri="{FF2B5EF4-FFF2-40B4-BE49-F238E27FC236}">
                    <a16:creationId xmlns:a16="http://schemas.microsoft.com/office/drawing/2014/main" id="{5D6767F9-9AA0-49E0-BF6B-E9CB939D3464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AAD87A75-B9EA-469E-8FFB-7E66057D01C4}"/>
                  </a:ext>
                </a:extLst>
              </p:cNvPr>
              <p:cNvSpPr txBox="1"/>
              <p:nvPr/>
            </p:nvSpPr>
            <p:spPr>
              <a:xfrm>
                <a:off x="1830561" y="1296782"/>
                <a:ext cx="3918643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TRISTEZA</a:t>
                </a:r>
              </a:p>
            </p:txBody>
          </p:sp>
        </p:grpSp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9871E37A-9A59-4ABD-8DC7-5014DFA7E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3446" y="7568579"/>
              <a:ext cx="2170234" cy="2298840"/>
            </a:xfrm>
            <a:prstGeom prst="rect">
              <a:avLst/>
            </a:prstGeom>
          </p:spPr>
        </p:pic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4AE1D571-BD05-47B5-8BA4-73873E691542}"/>
              </a:ext>
            </a:extLst>
          </p:cNvPr>
          <p:cNvGrpSpPr/>
          <p:nvPr/>
        </p:nvGrpSpPr>
        <p:grpSpPr>
          <a:xfrm>
            <a:off x="5246731" y="4445638"/>
            <a:ext cx="3722915" cy="3275045"/>
            <a:chOff x="5246732" y="6636388"/>
            <a:chExt cx="3722915" cy="3275045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9AAFD517-E831-4F81-B350-1B0A70EFFA53}"/>
                </a:ext>
              </a:extLst>
            </p:cNvPr>
            <p:cNvGrpSpPr/>
            <p:nvPr/>
          </p:nvGrpSpPr>
          <p:grpSpPr>
            <a:xfrm>
              <a:off x="5246732" y="6636388"/>
              <a:ext cx="3722915" cy="3275045"/>
              <a:chOff x="1436914" y="1026367"/>
              <a:chExt cx="4516017" cy="4049486"/>
            </a:xfrm>
          </p:grpSpPr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D6A401E2-C38B-438C-A491-02D689A186B6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D86F641-7EFD-4317-B240-4C7367F526E2}"/>
                  </a:ext>
                </a:extLst>
              </p:cNvPr>
              <p:cNvSpPr txBox="1"/>
              <p:nvPr/>
            </p:nvSpPr>
            <p:spPr>
              <a:xfrm>
                <a:off x="1723953" y="1296782"/>
                <a:ext cx="3942469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TRISTEZA</a:t>
                </a:r>
              </a:p>
            </p:txBody>
          </p:sp>
        </p:grpSp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D63BDA8A-FD58-4BAD-9BB9-17C07C9500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237" y="7547586"/>
              <a:ext cx="2146682" cy="2273892"/>
            </a:xfrm>
            <a:prstGeom prst="rect">
              <a:avLst/>
            </a:prstGeom>
          </p:spPr>
        </p:pic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2C39CA54-580A-453C-84C1-1E6AA11C27A8}"/>
              </a:ext>
            </a:extLst>
          </p:cNvPr>
          <p:cNvGrpSpPr/>
          <p:nvPr/>
        </p:nvGrpSpPr>
        <p:grpSpPr>
          <a:xfrm>
            <a:off x="1124063" y="8323226"/>
            <a:ext cx="3722915" cy="3275045"/>
            <a:chOff x="1124063" y="8323226"/>
            <a:chExt cx="3722915" cy="3275045"/>
          </a:xfrm>
        </p:grpSpPr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971B7C6A-EB42-41E6-B569-D88B24397079}"/>
                </a:ext>
              </a:extLst>
            </p:cNvPr>
            <p:cNvGrpSpPr/>
            <p:nvPr/>
          </p:nvGrpSpPr>
          <p:grpSpPr>
            <a:xfrm>
              <a:off x="1124063" y="8323226"/>
              <a:ext cx="3722915" cy="3275045"/>
              <a:chOff x="1436914" y="1026367"/>
              <a:chExt cx="4516017" cy="4049486"/>
            </a:xfrm>
          </p:grpSpPr>
          <p:sp>
            <p:nvSpPr>
              <p:cNvPr id="52" name="Rectángulo: esquinas redondeadas 51">
                <a:extLst>
                  <a:ext uri="{FF2B5EF4-FFF2-40B4-BE49-F238E27FC236}">
                    <a16:creationId xmlns:a16="http://schemas.microsoft.com/office/drawing/2014/main" id="{544101BD-D49F-4170-8551-CBFA041EB769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389488CA-4C5C-45FA-89FA-56689C3B96F5}"/>
                  </a:ext>
                </a:extLst>
              </p:cNvPr>
              <p:cNvSpPr txBox="1"/>
              <p:nvPr/>
            </p:nvSpPr>
            <p:spPr>
              <a:xfrm>
                <a:off x="2083808" y="1296782"/>
                <a:ext cx="3665396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ENFADO</a:t>
                </a:r>
              </a:p>
            </p:txBody>
          </p:sp>
        </p:grpSp>
        <p:pic>
          <p:nvPicPr>
            <p:cNvPr id="62" name="Imagen 61" descr="Imagen que contiene lámpara, objeto&#10;&#10;Descripción generada automáticamente">
              <a:extLst>
                <a:ext uri="{FF2B5EF4-FFF2-40B4-BE49-F238E27FC236}">
                  <a16:creationId xmlns:a16="http://schemas.microsoft.com/office/drawing/2014/main" id="{39B65102-0A84-4A81-8230-D88E9D335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2708" y="9355819"/>
              <a:ext cx="2282191" cy="2136131"/>
            </a:xfrm>
            <a:prstGeom prst="rect">
              <a:avLst/>
            </a:prstGeom>
          </p:spPr>
        </p:pic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99AA812-A27A-4D5E-8B4A-F7B9F2A64E20}"/>
              </a:ext>
            </a:extLst>
          </p:cNvPr>
          <p:cNvGrpSpPr/>
          <p:nvPr/>
        </p:nvGrpSpPr>
        <p:grpSpPr>
          <a:xfrm>
            <a:off x="5246731" y="8306407"/>
            <a:ext cx="3722915" cy="3275045"/>
            <a:chOff x="5246731" y="8413181"/>
            <a:chExt cx="3722915" cy="3275045"/>
          </a:xfrm>
        </p:grpSpPr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A3E59D44-C162-4E69-A127-B8CA2A11790D}"/>
                </a:ext>
              </a:extLst>
            </p:cNvPr>
            <p:cNvGrpSpPr/>
            <p:nvPr/>
          </p:nvGrpSpPr>
          <p:grpSpPr>
            <a:xfrm>
              <a:off x="5246731" y="8413181"/>
              <a:ext cx="3722915" cy="3275045"/>
              <a:chOff x="1436914" y="1026367"/>
              <a:chExt cx="4516017" cy="4049486"/>
            </a:xfrm>
          </p:grpSpPr>
          <p:sp>
            <p:nvSpPr>
              <p:cNvPr id="57" name="Rectángulo: esquinas redondeadas 56">
                <a:extLst>
                  <a:ext uri="{FF2B5EF4-FFF2-40B4-BE49-F238E27FC236}">
                    <a16:creationId xmlns:a16="http://schemas.microsoft.com/office/drawing/2014/main" id="{476286F1-2276-4035-9B76-E0A9437088C5}"/>
                  </a:ext>
                </a:extLst>
              </p:cNvPr>
              <p:cNvSpPr/>
              <p:nvPr/>
            </p:nvSpPr>
            <p:spPr>
              <a:xfrm>
                <a:off x="1436914" y="1026367"/>
                <a:ext cx="4516017" cy="4049486"/>
              </a:xfrm>
              <a:prstGeom prst="roundRect">
                <a:avLst/>
              </a:prstGeom>
              <a:ln w="1016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 sz="1350" dirty="0"/>
              </a:p>
            </p:txBody>
          </p:sp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80C90A28-9C6C-48F4-AC47-7BBF7A6535D8}"/>
                  </a:ext>
                </a:extLst>
              </p:cNvPr>
              <p:cNvSpPr txBox="1"/>
              <p:nvPr/>
            </p:nvSpPr>
            <p:spPr>
              <a:xfrm>
                <a:off x="1978089" y="1296782"/>
                <a:ext cx="3688332" cy="884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4050" dirty="0">
                    <a:latin typeface="PWHalloween" panose="02000603000000000000" pitchFamily="2" charset="0"/>
                  </a:rPr>
                  <a:t>ENFADO</a:t>
                </a:r>
              </a:p>
            </p:txBody>
          </p:sp>
        </p:grpSp>
        <p:pic>
          <p:nvPicPr>
            <p:cNvPr id="63" name="Imagen 62" descr="Imagen que contiene lámpara, objeto&#10;&#10;Descripción generada automáticamente">
              <a:extLst>
                <a:ext uri="{FF2B5EF4-FFF2-40B4-BE49-F238E27FC236}">
                  <a16:creationId xmlns:a16="http://schemas.microsoft.com/office/drawing/2014/main" id="{080C54BF-98E8-4777-8E11-35E83615A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466" y="9378403"/>
              <a:ext cx="2282191" cy="21361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495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16</Words>
  <Application>Microsoft Office PowerPoint</Application>
  <PresentationFormat>Papel A3 (297 x 420 mm)</PresentationFormat>
  <Paragraphs>16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PWHalloween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MORENO HERRERO</dc:creator>
  <cp:lastModifiedBy>MARIA JOSE MORENO HERRERO</cp:lastModifiedBy>
  <cp:revision>14</cp:revision>
  <dcterms:created xsi:type="dcterms:W3CDTF">2020-10-22T14:21:59Z</dcterms:created>
  <dcterms:modified xsi:type="dcterms:W3CDTF">2020-10-22T16:54:53Z</dcterms:modified>
</cp:coreProperties>
</file>