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798EED-D447-4413-8441-42B348EF1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E4440-511D-4045-ADB0-0C35DA622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C8D86F-93B3-4CBF-8CC3-D9D70D46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663-A52F-47BC-9C4C-44A8DC5F1E77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6FA9A7-E45C-44B3-8516-A9275B518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1BCD30-D0A2-424F-838C-137FAF7D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56D3-B5DB-4627-95A9-6466EE2229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81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1D934-9CB2-46E4-B176-7E53738B6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730760-1E08-40F7-9586-C797AF0FA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493DB1-7350-4CCF-81B4-2F085A13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663-A52F-47BC-9C4C-44A8DC5F1E77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41226B-6FCA-4DCF-A90F-FB36206B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52DC77-779B-4CA7-A0DF-92F86AD2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56D3-B5DB-4627-95A9-6466EE2229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10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1C6552-F12F-4C4D-859D-6E8205F51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06E789-7AD3-423C-A9B1-DA10E18A7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DFD7BF-53E4-439B-B506-2714AE433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663-A52F-47BC-9C4C-44A8DC5F1E77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FECF29-ADAB-4B8F-A6A7-D78EFFDA4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592932-2EB2-4A17-B59B-EA91D9A84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56D3-B5DB-4627-95A9-6466EE2229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31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C49A6-4422-425C-B2DC-2A07B8B08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BA0894-53EB-49BF-865D-758C68C70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1A0DB9-594B-4CD8-83AC-B5D18954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663-A52F-47BC-9C4C-44A8DC5F1E77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FB4B1-87C0-477C-A65F-8BC7D90C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C0CFAB-94AF-4261-BB2F-F0BB59E4F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56D3-B5DB-4627-95A9-6466EE2229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478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6312C-098A-42E4-8645-408029DCE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413269-DEAC-48AA-983D-93D17502D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B06A1A-2B4A-4581-9C44-2784D51B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663-A52F-47BC-9C4C-44A8DC5F1E77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9B3E50-DAB6-4297-B401-BA4D383F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CFB2EE-7F8E-477D-8754-AB5D831ED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56D3-B5DB-4627-95A9-6466EE2229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5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DB49D-32EA-4009-9777-E6CB19816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1077DD-1BFB-4903-8370-B7B286F2D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C11975-8A63-4EC9-93E1-397FD4B45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48D59F-0277-4AD5-8CF2-906CDF6B1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663-A52F-47BC-9C4C-44A8DC5F1E77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348FA4-B392-431D-B9F0-C4E6BBCCD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29A276-D18C-45CA-BAB5-F558E131E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56D3-B5DB-4627-95A9-6466EE2229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348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F3A8D-0DE1-4CFD-AAFD-2955BDE8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682BEA-0769-48DF-8A2F-DF9FF838D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A7F874-D5B7-4D4B-B2FF-1F64591F4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2F1E6A-BE50-41D4-A071-E966ED741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ED9B46-A9DD-4025-97E7-C7436D781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E23F0C4-47FE-4EAF-BCCC-D0EFE37A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663-A52F-47BC-9C4C-44A8DC5F1E77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5E9802-BEDB-4A57-A2E9-4E56E826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5ED0CBD-8DF3-45AF-9242-F2242C4B0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56D3-B5DB-4627-95A9-6466EE2229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70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318C9-1F75-4E72-AE2A-0A8D18523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48B65E-BDAB-45B5-AD08-DC95FD34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663-A52F-47BC-9C4C-44A8DC5F1E77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EA94D1-80F5-4EEB-A530-46D9F26CF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39B0CC-39EA-4ED2-ACA3-44C1C1EE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56D3-B5DB-4627-95A9-6466EE2229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48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D2BD5B-75A8-4B1D-90CF-53FD45FCA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663-A52F-47BC-9C4C-44A8DC5F1E77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0A1394B-EF13-4C26-8373-AEA8B0041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115091-651E-499B-AA5B-D33327D8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56D3-B5DB-4627-95A9-6466EE2229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9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9C841-8DC3-47E1-9BE7-17A19A821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BBFBA5-9F20-4BB3-BA56-796B56310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E6BEEE-DA68-44C3-AC12-C04BCDE2D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EC0D1C-7157-436C-897F-95CB653BB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663-A52F-47BC-9C4C-44A8DC5F1E77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740368-1384-4A4E-88B8-9E3419733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0D1FA2-81F1-4FB3-8F23-3DC33110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56D3-B5DB-4627-95A9-6466EE2229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05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0F663C-AAF4-4CD8-B559-11C49C506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7DDB8DD-1A1B-46DC-B400-73A818E41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563913-71FF-41FC-8FE3-4A11DE4CA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025F9B-2B2E-43AF-8452-422F08AF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663-A52F-47BC-9C4C-44A8DC5F1E77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28A6AA-1DBC-4570-8240-FDDFB1B00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3C08C6-343C-454B-88CF-7E48201D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56D3-B5DB-4627-95A9-6466EE2229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97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CD669D0-1B5E-4E7B-94A0-72A2412F4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A00AEB-D916-4B15-89D7-9F31B9CAA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4FFFAA-4091-4E60-88B9-9513685DBC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8663-A52F-47BC-9C4C-44A8DC5F1E77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B2E022-49E9-4712-A07F-67E9E27C3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A04F25-6DC3-495F-9BCC-2A660AED8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A56D3-B5DB-4627-95A9-6466EE2229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24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49DB52D-5B25-4605-8801-B40BF332E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7" y="1198484"/>
            <a:ext cx="3977197" cy="3977197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4C66B1D5-7FB8-49AD-B8CB-BF11E2B2BF5A}"/>
              </a:ext>
            </a:extLst>
          </p:cNvPr>
          <p:cNvGrpSpPr/>
          <p:nvPr/>
        </p:nvGrpSpPr>
        <p:grpSpPr>
          <a:xfrm>
            <a:off x="1571348" y="3213717"/>
            <a:ext cx="1065320" cy="1331651"/>
            <a:chOff x="1571348" y="3213717"/>
            <a:chExt cx="1065320" cy="1331651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71851C6-AFD2-4764-BD88-CE4F3A9F7107}"/>
                </a:ext>
              </a:extLst>
            </p:cNvPr>
            <p:cNvSpPr/>
            <p:nvPr/>
          </p:nvSpPr>
          <p:spPr>
            <a:xfrm>
              <a:off x="1571348" y="3213717"/>
              <a:ext cx="1065320" cy="550415"/>
            </a:xfrm>
            <a:prstGeom prst="rect">
              <a:avLst/>
            </a:prstGeom>
            <a:solidFill>
              <a:srgbClr val="0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5BD3856E-8A74-4684-8485-9E11D654CD78}"/>
                </a:ext>
              </a:extLst>
            </p:cNvPr>
            <p:cNvSpPr/>
            <p:nvPr/>
          </p:nvSpPr>
          <p:spPr>
            <a:xfrm>
              <a:off x="1571348" y="3994952"/>
              <a:ext cx="1065320" cy="550416"/>
            </a:xfrm>
            <a:prstGeom prst="rect">
              <a:avLst/>
            </a:prstGeom>
            <a:solidFill>
              <a:srgbClr val="0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C9A146E-F26E-45AA-8A32-DD3F1CB97996}"/>
              </a:ext>
            </a:extLst>
          </p:cNvPr>
          <p:cNvSpPr/>
          <p:nvPr/>
        </p:nvSpPr>
        <p:spPr>
          <a:xfrm>
            <a:off x="2890684" y="2172929"/>
            <a:ext cx="246414" cy="51659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noFill/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A33330A5-0AD3-4DB6-9880-4E6B603A4196}"/>
              </a:ext>
            </a:extLst>
          </p:cNvPr>
          <p:cNvGrpSpPr/>
          <p:nvPr/>
        </p:nvGrpSpPr>
        <p:grpSpPr>
          <a:xfrm>
            <a:off x="4857191" y="3548732"/>
            <a:ext cx="4681113" cy="673888"/>
            <a:chOff x="4809475" y="3276697"/>
            <a:chExt cx="4681113" cy="673888"/>
          </a:xfrm>
        </p:grpSpPr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A8DF75F6-4E0D-4BAB-AA14-F7A9C2336A44}"/>
                </a:ext>
              </a:extLst>
            </p:cNvPr>
            <p:cNvSpPr txBox="1"/>
            <p:nvPr/>
          </p:nvSpPr>
          <p:spPr>
            <a:xfrm>
              <a:off x="4809475" y="3297136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1</a:t>
              </a:r>
            </a:p>
          </p:txBody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190408E0-B07C-48B1-9205-D9F7944F9E4E}"/>
                </a:ext>
              </a:extLst>
            </p:cNvPr>
            <p:cNvSpPr txBox="1"/>
            <p:nvPr/>
          </p:nvSpPr>
          <p:spPr>
            <a:xfrm>
              <a:off x="5247995" y="3304253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2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79036276-3A1E-44A6-911F-CE84ABE98EC5}"/>
                </a:ext>
              </a:extLst>
            </p:cNvPr>
            <p:cNvSpPr txBox="1"/>
            <p:nvPr/>
          </p:nvSpPr>
          <p:spPr>
            <a:xfrm>
              <a:off x="5692446" y="3304254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3</a:t>
              </a:r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914F1071-B632-498C-9BA6-7C6FF1230177}"/>
                </a:ext>
              </a:extLst>
            </p:cNvPr>
            <p:cNvSpPr txBox="1"/>
            <p:nvPr/>
          </p:nvSpPr>
          <p:spPr>
            <a:xfrm>
              <a:off x="6152776" y="3304254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4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F5D731C1-1DED-402D-B159-25A0F930305A}"/>
                </a:ext>
              </a:extLst>
            </p:cNvPr>
            <p:cNvSpPr txBox="1"/>
            <p:nvPr/>
          </p:nvSpPr>
          <p:spPr>
            <a:xfrm>
              <a:off x="6614597" y="3297594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5</a:t>
              </a: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8463F6E4-BCAC-4C95-963B-820405634CCC}"/>
                </a:ext>
              </a:extLst>
            </p:cNvPr>
            <p:cNvSpPr txBox="1"/>
            <p:nvPr/>
          </p:nvSpPr>
          <p:spPr>
            <a:xfrm>
              <a:off x="7093997" y="3284277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6</a:t>
              </a:r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5CD006CE-7824-43E4-A9CF-60D06C0B3D12}"/>
                </a:ext>
              </a:extLst>
            </p:cNvPr>
            <p:cNvSpPr txBox="1"/>
            <p:nvPr/>
          </p:nvSpPr>
          <p:spPr>
            <a:xfrm>
              <a:off x="7558214" y="3290935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7</a:t>
              </a: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1D6848BC-7784-429C-B1AC-00BD673A9BF9}"/>
                </a:ext>
              </a:extLst>
            </p:cNvPr>
            <p:cNvSpPr txBox="1"/>
            <p:nvPr/>
          </p:nvSpPr>
          <p:spPr>
            <a:xfrm>
              <a:off x="8017640" y="3283816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8</a:t>
              </a: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F776CE0A-E7A8-4A16-9F39-C98B53CCC39E}"/>
                </a:ext>
              </a:extLst>
            </p:cNvPr>
            <p:cNvSpPr txBox="1"/>
            <p:nvPr/>
          </p:nvSpPr>
          <p:spPr>
            <a:xfrm>
              <a:off x="8467078" y="3276697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9</a:t>
              </a: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420494A1-A89A-4808-928D-8AE74E5E9E8D}"/>
                </a:ext>
              </a:extLst>
            </p:cNvPr>
            <p:cNvSpPr txBox="1"/>
            <p:nvPr/>
          </p:nvSpPr>
          <p:spPr>
            <a:xfrm>
              <a:off x="8931295" y="3295377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0</a:t>
              </a: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BDB94F8-31C3-48B0-89D3-BD0756B67A5E}"/>
              </a:ext>
            </a:extLst>
          </p:cNvPr>
          <p:cNvSpPr txBox="1"/>
          <p:nvPr/>
        </p:nvSpPr>
        <p:spPr>
          <a:xfrm>
            <a:off x="4833333" y="3569171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1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1B41A51-C526-4EB3-AB93-0BE9F7B76926}"/>
              </a:ext>
            </a:extLst>
          </p:cNvPr>
          <p:cNvSpPr txBox="1"/>
          <p:nvPr/>
        </p:nvSpPr>
        <p:spPr>
          <a:xfrm>
            <a:off x="5271853" y="3576288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2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738C34E-6882-469A-BBCA-5731BA09AE7B}"/>
              </a:ext>
            </a:extLst>
          </p:cNvPr>
          <p:cNvSpPr txBox="1"/>
          <p:nvPr/>
        </p:nvSpPr>
        <p:spPr>
          <a:xfrm>
            <a:off x="5716304" y="3576289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3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899B720-0B1B-412F-B6FB-B7C5279ED75F}"/>
              </a:ext>
            </a:extLst>
          </p:cNvPr>
          <p:cNvSpPr txBox="1"/>
          <p:nvPr/>
        </p:nvSpPr>
        <p:spPr>
          <a:xfrm>
            <a:off x="6176634" y="3576289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4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2C04FD4-09B8-44A4-9856-2A271363FDED}"/>
              </a:ext>
            </a:extLst>
          </p:cNvPr>
          <p:cNvSpPr txBox="1"/>
          <p:nvPr/>
        </p:nvSpPr>
        <p:spPr>
          <a:xfrm>
            <a:off x="6638455" y="3569629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5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941016DC-84C6-4E36-9192-B7A0CA3FC6BD}"/>
              </a:ext>
            </a:extLst>
          </p:cNvPr>
          <p:cNvSpPr txBox="1"/>
          <p:nvPr/>
        </p:nvSpPr>
        <p:spPr>
          <a:xfrm>
            <a:off x="7117855" y="3556312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6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7DD8AFB-4CD3-4A62-AFF8-098E2039BC11}"/>
              </a:ext>
            </a:extLst>
          </p:cNvPr>
          <p:cNvSpPr txBox="1"/>
          <p:nvPr/>
        </p:nvSpPr>
        <p:spPr>
          <a:xfrm>
            <a:off x="7582072" y="3562970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7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7E93859B-A940-44D8-BEE4-09F84384F2B6}"/>
              </a:ext>
            </a:extLst>
          </p:cNvPr>
          <p:cNvSpPr txBox="1"/>
          <p:nvPr/>
        </p:nvSpPr>
        <p:spPr>
          <a:xfrm>
            <a:off x="8041498" y="3555851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8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7305CF7-EB7A-4689-8B2C-5F0C26EE3A1C}"/>
              </a:ext>
            </a:extLst>
          </p:cNvPr>
          <p:cNvSpPr txBox="1"/>
          <p:nvPr/>
        </p:nvSpPr>
        <p:spPr>
          <a:xfrm>
            <a:off x="8490936" y="3548732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9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C56FFA6-921B-4CFD-A7B8-79E15A9353B2}"/>
              </a:ext>
            </a:extLst>
          </p:cNvPr>
          <p:cNvSpPr txBox="1"/>
          <p:nvPr/>
        </p:nvSpPr>
        <p:spPr>
          <a:xfrm>
            <a:off x="8955153" y="3567412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0</a:t>
            </a:r>
          </a:p>
        </p:txBody>
      </p:sp>
      <p:pic>
        <p:nvPicPr>
          <p:cNvPr id="41" name="Gráfico 40" descr="Telaraña">
            <a:extLst>
              <a:ext uri="{FF2B5EF4-FFF2-40B4-BE49-F238E27FC236}">
                <a16:creationId xmlns:a16="http://schemas.microsoft.com/office/drawing/2014/main" id="{E3707CA9-68B7-461F-8B86-AA5F5DF3C5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509204" cy="1509204"/>
          </a:xfrm>
          <a:prstGeom prst="rect">
            <a:avLst/>
          </a:prstGeom>
        </p:spPr>
      </p:pic>
      <p:grpSp>
        <p:nvGrpSpPr>
          <p:cNvPr id="29" name="Grupo 28">
            <a:extLst>
              <a:ext uri="{FF2B5EF4-FFF2-40B4-BE49-F238E27FC236}">
                <a16:creationId xmlns:a16="http://schemas.microsoft.com/office/drawing/2014/main" id="{868D0124-2EF9-4908-89AA-BF05FFACB5D4}"/>
              </a:ext>
            </a:extLst>
          </p:cNvPr>
          <p:cNvGrpSpPr/>
          <p:nvPr/>
        </p:nvGrpSpPr>
        <p:grpSpPr>
          <a:xfrm>
            <a:off x="4833333" y="4384713"/>
            <a:ext cx="4681113" cy="673888"/>
            <a:chOff x="4809475" y="3276697"/>
            <a:chExt cx="4681113" cy="673888"/>
          </a:xfrm>
        </p:grpSpPr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F3B2FA6B-15FA-4FFA-BB06-D458D981ABB6}"/>
                </a:ext>
              </a:extLst>
            </p:cNvPr>
            <p:cNvSpPr txBox="1"/>
            <p:nvPr/>
          </p:nvSpPr>
          <p:spPr>
            <a:xfrm>
              <a:off x="4809475" y="3297136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1</a:t>
              </a:r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59153177-D03B-41CD-B660-9987A41AB56D}"/>
                </a:ext>
              </a:extLst>
            </p:cNvPr>
            <p:cNvSpPr txBox="1"/>
            <p:nvPr/>
          </p:nvSpPr>
          <p:spPr>
            <a:xfrm>
              <a:off x="5247995" y="3304253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2</a:t>
              </a:r>
            </a:p>
          </p:txBody>
        </p:sp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id="{555656B3-D14C-45BD-A807-AF13F3B97165}"/>
                </a:ext>
              </a:extLst>
            </p:cNvPr>
            <p:cNvSpPr txBox="1"/>
            <p:nvPr/>
          </p:nvSpPr>
          <p:spPr>
            <a:xfrm>
              <a:off x="5692446" y="3304254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3</a:t>
              </a:r>
            </a:p>
          </p:txBody>
        </p: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E3CEC0DF-DF41-4345-9911-EE241633D4A5}"/>
                </a:ext>
              </a:extLst>
            </p:cNvPr>
            <p:cNvSpPr txBox="1"/>
            <p:nvPr/>
          </p:nvSpPr>
          <p:spPr>
            <a:xfrm>
              <a:off x="6152776" y="3304254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4</a:t>
              </a: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6D0429BC-1CBC-4297-86E4-73C068C41F67}"/>
                </a:ext>
              </a:extLst>
            </p:cNvPr>
            <p:cNvSpPr txBox="1"/>
            <p:nvPr/>
          </p:nvSpPr>
          <p:spPr>
            <a:xfrm>
              <a:off x="6614597" y="3297594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5</a:t>
              </a:r>
            </a:p>
          </p:txBody>
        </p:sp>
        <p:sp>
          <p:nvSpPr>
            <p:cNvPr id="46" name="CuadroTexto 45">
              <a:extLst>
                <a:ext uri="{FF2B5EF4-FFF2-40B4-BE49-F238E27FC236}">
                  <a16:creationId xmlns:a16="http://schemas.microsoft.com/office/drawing/2014/main" id="{60B13279-F811-4C32-B60B-22F64AFD432D}"/>
                </a:ext>
              </a:extLst>
            </p:cNvPr>
            <p:cNvSpPr txBox="1"/>
            <p:nvPr/>
          </p:nvSpPr>
          <p:spPr>
            <a:xfrm>
              <a:off x="7093997" y="3284277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6</a:t>
              </a:r>
            </a:p>
          </p:txBody>
        </p:sp>
        <p:sp>
          <p:nvSpPr>
            <p:cNvPr id="47" name="CuadroTexto 46">
              <a:extLst>
                <a:ext uri="{FF2B5EF4-FFF2-40B4-BE49-F238E27FC236}">
                  <a16:creationId xmlns:a16="http://schemas.microsoft.com/office/drawing/2014/main" id="{BBAB8EE6-9F27-4350-86D6-643DE9DB74D0}"/>
                </a:ext>
              </a:extLst>
            </p:cNvPr>
            <p:cNvSpPr txBox="1"/>
            <p:nvPr/>
          </p:nvSpPr>
          <p:spPr>
            <a:xfrm>
              <a:off x="7558214" y="3290935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7</a:t>
              </a:r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26AE7B29-26C2-4E43-838F-BD55E3610C0F}"/>
                </a:ext>
              </a:extLst>
            </p:cNvPr>
            <p:cNvSpPr txBox="1"/>
            <p:nvPr/>
          </p:nvSpPr>
          <p:spPr>
            <a:xfrm>
              <a:off x="8017640" y="3283816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8</a:t>
              </a:r>
            </a:p>
          </p:txBody>
        </p:sp>
        <p:sp>
          <p:nvSpPr>
            <p:cNvPr id="49" name="CuadroTexto 48">
              <a:extLst>
                <a:ext uri="{FF2B5EF4-FFF2-40B4-BE49-F238E27FC236}">
                  <a16:creationId xmlns:a16="http://schemas.microsoft.com/office/drawing/2014/main" id="{952D2236-4C98-4C36-82B9-DF40FC4A04EC}"/>
                </a:ext>
              </a:extLst>
            </p:cNvPr>
            <p:cNvSpPr txBox="1"/>
            <p:nvPr/>
          </p:nvSpPr>
          <p:spPr>
            <a:xfrm>
              <a:off x="8467078" y="3276697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9</a:t>
              </a:r>
            </a:p>
          </p:txBody>
        </p:sp>
        <p:sp>
          <p:nvSpPr>
            <p:cNvPr id="50" name="CuadroTexto 49">
              <a:extLst>
                <a:ext uri="{FF2B5EF4-FFF2-40B4-BE49-F238E27FC236}">
                  <a16:creationId xmlns:a16="http://schemas.microsoft.com/office/drawing/2014/main" id="{BBCD86C2-FBCA-471E-B180-1FA3E5A6607A}"/>
                </a:ext>
              </a:extLst>
            </p:cNvPr>
            <p:cNvSpPr txBox="1"/>
            <p:nvPr/>
          </p:nvSpPr>
          <p:spPr>
            <a:xfrm>
              <a:off x="8931295" y="3295377"/>
              <a:ext cx="559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2">
                      <a:lumMod val="75000"/>
                    </a:schemeClr>
                  </a:solidFill>
                  <a:latin typeface="Gill Sans Ultra Bold" panose="020B0A02020104020203" pitchFamily="34" charset="0"/>
                </a:rPr>
                <a:t>0</a:t>
              </a:r>
            </a:p>
          </p:txBody>
        </p:sp>
      </p:grpSp>
      <p:sp>
        <p:nvSpPr>
          <p:cNvPr id="51" name="CuadroTexto 50">
            <a:extLst>
              <a:ext uri="{FF2B5EF4-FFF2-40B4-BE49-F238E27FC236}">
                <a16:creationId xmlns:a16="http://schemas.microsoft.com/office/drawing/2014/main" id="{1C5485DF-ABFF-47A1-904D-C808DD579AB8}"/>
              </a:ext>
            </a:extLst>
          </p:cNvPr>
          <p:cNvSpPr txBox="1"/>
          <p:nvPr/>
        </p:nvSpPr>
        <p:spPr>
          <a:xfrm>
            <a:off x="4809475" y="4405152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1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DFD48D1B-0BB6-4452-8E9A-C211D70884A3}"/>
              </a:ext>
            </a:extLst>
          </p:cNvPr>
          <p:cNvSpPr txBox="1"/>
          <p:nvPr/>
        </p:nvSpPr>
        <p:spPr>
          <a:xfrm>
            <a:off x="5247995" y="4412269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2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52A002CA-EE88-4343-B951-CD697E67C384}"/>
              </a:ext>
            </a:extLst>
          </p:cNvPr>
          <p:cNvSpPr txBox="1"/>
          <p:nvPr/>
        </p:nvSpPr>
        <p:spPr>
          <a:xfrm>
            <a:off x="5692446" y="4412270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3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26CD67A2-3DDC-4720-BB7F-B7D6027CE0EE}"/>
              </a:ext>
            </a:extLst>
          </p:cNvPr>
          <p:cNvSpPr txBox="1"/>
          <p:nvPr/>
        </p:nvSpPr>
        <p:spPr>
          <a:xfrm>
            <a:off x="6152776" y="4412270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4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1A0213CC-0FD4-46B1-B203-E6A80C76AACB}"/>
              </a:ext>
            </a:extLst>
          </p:cNvPr>
          <p:cNvSpPr txBox="1"/>
          <p:nvPr/>
        </p:nvSpPr>
        <p:spPr>
          <a:xfrm>
            <a:off x="6614597" y="4405610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5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89E6BDD4-8F7C-4A18-A757-ABD3151FCC41}"/>
              </a:ext>
            </a:extLst>
          </p:cNvPr>
          <p:cNvSpPr txBox="1"/>
          <p:nvPr/>
        </p:nvSpPr>
        <p:spPr>
          <a:xfrm>
            <a:off x="7093997" y="4392293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6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2E9923A5-1A40-480D-B996-32505A77E3EA}"/>
              </a:ext>
            </a:extLst>
          </p:cNvPr>
          <p:cNvSpPr txBox="1"/>
          <p:nvPr/>
        </p:nvSpPr>
        <p:spPr>
          <a:xfrm>
            <a:off x="7558214" y="4398951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7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7FAE2E68-A9C7-4984-81A2-C9FCA5E4DD08}"/>
              </a:ext>
            </a:extLst>
          </p:cNvPr>
          <p:cNvSpPr txBox="1"/>
          <p:nvPr/>
        </p:nvSpPr>
        <p:spPr>
          <a:xfrm>
            <a:off x="8017640" y="4391832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8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BAC9AB56-0F31-4B0F-9A5C-D5A83D38927F}"/>
              </a:ext>
            </a:extLst>
          </p:cNvPr>
          <p:cNvSpPr txBox="1"/>
          <p:nvPr/>
        </p:nvSpPr>
        <p:spPr>
          <a:xfrm>
            <a:off x="8467078" y="4384713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9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A6ABAA06-D6C8-448E-9219-78922707235A}"/>
              </a:ext>
            </a:extLst>
          </p:cNvPr>
          <p:cNvSpPr txBox="1"/>
          <p:nvPr/>
        </p:nvSpPr>
        <p:spPr>
          <a:xfrm>
            <a:off x="8931295" y="4403393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0</a:t>
            </a:r>
          </a:p>
        </p:txBody>
      </p:sp>
      <p:pic>
        <p:nvPicPr>
          <p:cNvPr id="9" name="Gráfico 8" descr="Lápida">
            <a:extLst>
              <a:ext uri="{FF2B5EF4-FFF2-40B4-BE49-F238E27FC236}">
                <a16:creationId xmlns:a16="http://schemas.microsoft.com/office/drawing/2014/main" id="{5FB68AA0-FC41-4843-8EFA-7F350D4BCE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29656" y="5162845"/>
            <a:ext cx="1662344" cy="166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2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1.11111E-6 L -0.24687 -0.0673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4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687 -0.06736 L 4.16667E-6 1.85185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4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48148E-6 L -0.28281 -0.06852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01" y="-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81 -0.06852 L 1.45833E-6 1.48148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3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48148E-6 L -0.31927 -0.0685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15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927 -0.06852 L 3.125E-6 1.48148E-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94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48148E-6 L -0.35704 -0.06852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0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703 -0.06852 L 2.70833E-6 1.48148E-6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59259E-6 L -0.39492 -0.06759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96" y="-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492 -0.06759 L 2.08333E-6 -2.59259E-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40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0.43425 -0.06551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23" y="-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424 -0.06551 L -8.33333E-7 7.40741E-7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45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47227 -0.06667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63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27 -0.06667 L -1.66667E-6 3.33333E-6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59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7.40741E-7 L -0.51002 -0.06551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69" y="-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003 -0.06551 L -2.08333E-6 7.40741E-7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86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33333E-6 L -0.54687 -0.06458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40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687 -0.06458 L -1.04167E-6 -3.33333E-6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53" y="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7 L -0.5849 -0.06713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36" y="-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49 -0.06713 L -1.875E-6 3.7037E-7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23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85185E-6 L -0.24688 -0.0673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4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688 -0.06736 L 2.08333E-6 -1.85185E-6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L -0.28282 -0.06852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41" y="-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82 -0.06852 L 4.58333E-6 7.40741E-7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41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7.40741E-7 L -0.31927 -0.06852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64" y="-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927 -0.06852 L -3.75E-6 7.40741E-7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64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-0.35703 -0.06852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52" y="-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703 -0.06852 L -4.16667E-6 7.40741E-7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L -0.39492 -0.06759 " pathEditMode="relative" rAng="0" ptsTypes="AA">
                                      <p:cBhvr>
                                        <p:cTn id="13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53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492 -0.06759 L -4.79167E-6 -1.85185E-6 " pathEditMode="relative" rAng="0" ptsTypes="AA">
                                      <p:cBhvr>
                                        <p:cTn id="1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40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11022E-16 L -0.43425 -0.06551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19" y="-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425 -0.06551 L 2.29167E-6 1.11022E-16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6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07407E-6 L -0.47227 -0.06667 " pathEditMode="relative" rAng="0" ptsTypes="AA">
                                      <p:cBhvr>
                                        <p:cTn id="1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0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27 -0.06667 L 1.45833E-6 4.07407E-6 " pathEditMode="relative" rAng="0" ptsTypes="AA">
                                      <p:cBhvr>
                                        <p:cTn id="16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7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11022E-16 L -0.51003 -0.06551 " pathEditMode="relative" rAng="0" ptsTypes="AA">
                                      <p:cBhvr>
                                        <p:cTn id="16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08" y="-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003 -0.06551 L 1.25E-6 1.11022E-16 " pathEditMode="relative" rAng="0" ptsTypes="AA">
                                      <p:cBhvr>
                                        <p:cTn id="16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95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59259E-6 L -0.54688 -0.06458 " pathEditMode="relative" rAng="0" ptsTypes="AA">
                                      <p:cBhvr>
                                        <p:cTn id="1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44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688 -0.06458 L 2.08333E-6 -2.59259E-6 " pathEditMode="relative" rAng="0" ptsTypes="AA">
                                      <p:cBhvr>
                                        <p:cTn id="17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44" y="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7 L -0.5849 -0.06713 " pathEditMode="relative" rAng="0" ptsTypes="AA">
                                      <p:cBhvr>
                                        <p:cTn id="18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45" y="-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49 -0.06713 L 1.25E-6 -3.7037E-7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45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40</Words>
  <Application>Microsoft Office PowerPoint</Application>
  <PresentationFormat>Panorámica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Ultra Bold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Nuria Bueno Higuera</dc:creator>
  <cp:lastModifiedBy>Nuria Bueno Higuera</cp:lastModifiedBy>
  <cp:revision>10</cp:revision>
  <dcterms:created xsi:type="dcterms:W3CDTF">2020-10-19T08:43:25Z</dcterms:created>
  <dcterms:modified xsi:type="dcterms:W3CDTF">2020-10-20T08:50:27Z</dcterms:modified>
</cp:coreProperties>
</file>