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0" d="100"/>
          <a:sy n="190" d="100"/>
        </p:scale>
        <p:origin x="1728" y="3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lexur\Desktop\CuarenBichos\MaterialClase\PPT\-.-\bord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5"/>
            <a:ext cx="9139737" cy="68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395536" y="404664"/>
            <a:ext cx="8424936" cy="604867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33 Estrella de 8 puntas"/>
          <p:cNvSpPr/>
          <p:nvPr/>
        </p:nvSpPr>
        <p:spPr>
          <a:xfrm>
            <a:off x="4353702" y="1577391"/>
            <a:ext cx="823284" cy="792088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31 Estrella de 8 puntas"/>
          <p:cNvSpPr/>
          <p:nvPr/>
        </p:nvSpPr>
        <p:spPr>
          <a:xfrm>
            <a:off x="3822174" y="2853178"/>
            <a:ext cx="823284" cy="792088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32 Estrella de 8 puntas"/>
          <p:cNvSpPr/>
          <p:nvPr/>
        </p:nvSpPr>
        <p:spPr>
          <a:xfrm>
            <a:off x="5291838" y="2686524"/>
            <a:ext cx="823284" cy="792088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30 Estrella de 8 puntas"/>
          <p:cNvSpPr/>
          <p:nvPr/>
        </p:nvSpPr>
        <p:spPr>
          <a:xfrm>
            <a:off x="5928609" y="1052736"/>
            <a:ext cx="823284" cy="792088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29 Estrella de 8 puntas"/>
          <p:cNvSpPr/>
          <p:nvPr/>
        </p:nvSpPr>
        <p:spPr>
          <a:xfrm>
            <a:off x="7067938" y="3802064"/>
            <a:ext cx="823284" cy="792088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28 Estrella de 8 puntas"/>
          <p:cNvSpPr/>
          <p:nvPr/>
        </p:nvSpPr>
        <p:spPr>
          <a:xfrm>
            <a:off x="6248590" y="4409819"/>
            <a:ext cx="823284" cy="792088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27 Estrella de 8 puntas"/>
          <p:cNvSpPr/>
          <p:nvPr/>
        </p:nvSpPr>
        <p:spPr>
          <a:xfrm>
            <a:off x="4652612" y="4778966"/>
            <a:ext cx="823284" cy="792088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26 Estrella de 8 puntas"/>
          <p:cNvSpPr/>
          <p:nvPr/>
        </p:nvSpPr>
        <p:spPr>
          <a:xfrm>
            <a:off x="5003564" y="3704122"/>
            <a:ext cx="823284" cy="792088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23 Estrella de 8 puntas"/>
          <p:cNvSpPr/>
          <p:nvPr/>
        </p:nvSpPr>
        <p:spPr>
          <a:xfrm>
            <a:off x="3512286" y="4141758"/>
            <a:ext cx="823284" cy="792088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22 Estrella de 8 puntas"/>
          <p:cNvSpPr/>
          <p:nvPr/>
        </p:nvSpPr>
        <p:spPr>
          <a:xfrm>
            <a:off x="6751893" y="2261459"/>
            <a:ext cx="792088" cy="805696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4 Grupo"/>
          <p:cNvGrpSpPr/>
          <p:nvPr/>
        </p:nvGrpSpPr>
        <p:grpSpPr>
          <a:xfrm>
            <a:off x="251520" y="1674576"/>
            <a:ext cx="3672408" cy="3672408"/>
            <a:chOff x="251520" y="1700808"/>
            <a:chExt cx="3672408" cy="3672408"/>
          </a:xfrm>
        </p:grpSpPr>
        <p:pic>
          <p:nvPicPr>
            <p:cNvPr id="1026" name="Picture 2" descr="d:\Users\lexur\Desktop\226063.01-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00808"/>
              <a:ext cx="3672408" cy="367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1043608" y="3108800"/>
              <a:ext cx="549862" cy="4282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2550166" y="2749661"/>
            <a:ext cx="335704" cy="20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d:\Users\lexur\Desktop\226063.01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3" t="29268" r="28510" b="65095"/>
          <a:stretch/>
        </p:blipFill>
        <p:spPr bwMode="auto">
          <a:xfrm>
            <a:off x="2562742" y="2723743"/>
            <a:ext cx="310552" cy="2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15145" y="3807778"/>
            <a:ext cx="338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Halloween Fright" pitchFamily="2" charset="0"/>
              </a:rPr>
              <a:t>1</a:t>
            </a:r>
            <a:endParaRPr lang="en-GB" sz="3200" dirty="0">
              <a:latin typeface="Halloween Fright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62358" y="4221088"/>
            <a:ext cx="32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Halloween Fright" pitchFamily="2" charset="0"/>
              </a:rPr>
              <a:t>2</a:t>
            </a:r>
            <a:endParaRPr lang="en-GB" sz="3200" dirty="0">
              <a:latin typeface="Halloween Fright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307052" y="3932708"/>
            <a:ext cx="34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Halloween Fright" pitchFamily="2" charset="0"/>
              </a:rPr>
              <a:t>4</a:t>
            </a:r>
            <a:endParaRPr lang="en-GB" sz="3200" dirty="0">
              <a:latin typeface="Halloween Fright" pitchFamily="2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78885" y="1681047"/>
            <a:ext cx="30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Halloween Fright" pitchFamily="2" charset="0"/>
              </a:rPr>
              <a:t>5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580112" y="2830551"/>
            <a:ext cx="24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Halloween Fright" pitchFamily="2" charset="0"/>
              </a:rPr>
              <a:t>7</a:t>
            </a:r>
            <a:endParaRPr lang="en-GB" sz="3200" dirty="0">
              <a:latin typeface="Halloween Fright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049132" y="2930983"/>
            <a:ext cx="36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Halloween Fright" pitchFamily="2" charset="0"/>
              </a:rPr>
              <a:t>3</a:t>
            </a:r>
            <a:endParaRPr lang="en-GB" sz="3200" dirty="0">
              <a:latin typeface="Halloween Fright" pitchFamily="2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033374" y="2371920"/>
            <a:ext cx="22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Halloween Fright" pitchFamily="2" charset="0"/>
              </a:rPr>
              <a:t>0</a:t>
            </a:r>
            <a:endParaRPr lang="en-GB" sz="3200" dirty="0">
              <a:latin typeface="Halloween Fright" pitchFamily="2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25688" y="1156392"/>
            <a:ext cx="22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Halloween Fright" pitchFamily="2" charset="0"/>
              </a:rPr>
              <a:t>8</a:t>
            </a:r>
            <a:endParaRPr lang="en-GB" sz="3200" dirty="0">
              <a:latin typeface="Halloween Fright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880019" y="4874154"/>
            <a:ext cx="368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Halloween Fright" pitchFamily="2" charset="0"/>
              </a:rPr>
              <a:t>6</a:t>
            </a:r>
            <a:endParaRPr lang="en-GB" sz="3200" dirty="0"/>
          </a:p>
        </p:txBody>
      </p:sp>
      <p:sp>
        <p:nvSpPr>
          <p:cNvPr id="7" name="6 Rectángulo"/>
          <p:cNvSpPr/>
          <p:nvPr/>
        </p:nvSpPr>
        <p:spPr>
          <a:xfrm>
            <a:off x="6516216" y="4581128"/>
            <a:ext cx="288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Halloween Fright" pitchFamily="2" charset="0"/>
              </a:rPr>
              <a:t>9</a:t>
            </a:r>
            <a:endParaRPr lang="en-GB" sz="3200" dirty="0"/>
          </a:p>
        </p:txBody>
      </p:sp>
      <p:sp>
        <p:nvSpPr>
          <p:cNvPr id="26" name="25 CuadroTexto"/>
          <p:cNvSpPr txBox="1"/>
          <p:nvPr/>
        </p:nvSpPr>
        <p:spPr>
          <a:xfrm rot="21118723">
            <a:off x="1013742" y="1063942"/>
            <a:ext cx="435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loween Fright" pitchFamily="2" charset="0"/>
              </a:rPr>
              <a:t>Halloween’s secret numbers</a:t>
            </a:r>
            <a:endParaRPr lang="en-GB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lloween Fright" pitchFamily="2" charset="0"/>
            </a:endParaRPr>
          </a:p>
        </p:txBody>
      </p:sp>
      <p:pic>
        <p:nvPicPr>
          <p:cNvPr id="1028" name="Picture 4" descr="d:\Users\lexur\Desktop\png-clipart-bat-cartoon-halloween-s-bats-angle-mamm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645">
            <a:off x="7039875" y="281960"/>
            <a:ext cx="2413635" cy="9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Users\lexur\Desktop\png-clipart-bat-cartoon-halloween-s-bats-angle-mamm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5214">
            <a:off x="340156" y="5673880"/>
            <a:ext cx="637000" cy="2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d:\Users\lexur\Desktop\png-clipart-bat-cartoon-halloween-s-bats-angle-mamm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645">
            <a:off x="323680" y="6197060"/>
            <a:ext cx="637000" cy="2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d:\Users\lexur\Desktop\png-clipart-bat-cartoon-halloween-s-bats-angle-mamm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645">
            <a:off x="725108" y="5974459"/>
            <a:ext cx="637000" cy="2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lexur\Desktop\Kyoshi_in_childhoo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96" y="5800570"/>
            <a:ext cx="476685" cy="4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363453" y="6102955"/>
            <a:ext cx="1780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@</a:t>
            </a:r>
            <a:r>
              <a:rPr lang="en-GB" sz="900" b="1" dirty="0" err="1" smtClean="0">
                <a:solidFill>
                  <a:schemeClr val="bg1"/>
                </a:solidFill>
              </a:rPr>
              <a:t>Kyoshi_in_Childhood</a:t>
            </a:r>
            <a:endParaRPr lang="en-GB" sz="90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3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088 L -0.43802 -0.1298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01 -0.11922 L 0.00521 -0.0108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28628 -0.1793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83 -0.17939 L -0.00955 -3.33333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32969 0.0027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06 0.00278 L 0.00764 2.59259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6849 -0.1372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021 -0.13703 L -0.0033 0.0002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37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1.48148E-6 L -0.37969 0.1912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51 0.19121 L -0.00816 -1.48148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40486 -0.2745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3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94 -0.27453 L 0.00191 -2.22222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48264 0.0233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2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6 0.02338 L 0.00018 4.44444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55573 0.26621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95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052 0.2676 L -0.00278 0.0013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8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57952 -0.2319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6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011 -0.23194 L 0.00521 3.7037E-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07407E-6 L -0.64202 0.09051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872 0.09028 L 0.0019 2.59259E-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3" grpId="0"/>
      <p:bldP spid="3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</Words>
  <Application>Microsoft Office PowerPoint</Application>
  <PresentationFormat>Presentación en pantalla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Lexuri Alvaro</dc:creator>
  <cp:lastModifiedBy>Lexuri Alvaro</cp:lastModifiedBy>
  <cp:revision>13</cp:revision>
  <dcterms:created xsi:type="dcterms:W3CDTF">2020-10-20T17:48:27Z</dcterms:created>
  <dcterms:modified xsi:type="dcterms:W3CDTF">2020-10-20T22:02:03Z</dcterms:modified>
</cp:coreProperties>
</file>