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33870900" cy="45161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8028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8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508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508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508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/>
          <p:nvPr>
            <p:ph type="body" sz="quarter" idx="21" hasCustomPrompt="1"/>
          </p:nvPr>
        </p:nvSpPr>
        <p:spPr>
          <a:xfrm>
            <a:off x="1668736" y="29528500"/>
            <a:ext cx="30519096" cy="884803"/>
          </a:xfrm>
          <a:prstGeom prst="rect">
            <a:avLst/>
          </a:prstGeom>
        </p:spPr>
        <p:txBody>
          <a:bodyPr lIns="63507" tIns="63507" rIns="63507" bIns="63507"/>
          <a:lstStyle>
            <a:lvl1pPr defTabSz="1168755">
              <a:defRPr sz="5074"/>
            </a:lvl1pPr>
          </a:lstStyle>
          <a:p>
            <a:pPr/>
            <a:r>
              <a:t>Autor y fecha</a:t>
            </a:r>
          </a:p>
        </p:txBody>
      </p:sp>
      <p:sp>
        <p:nvSpPr>
          <p:cNvPr id="12" name="Título de la presentació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la presentación</a:t>
            </a:r>
          </a:p>
        </p:txBody>
      </p:sp>
      <p:sp>
        <p:nvSpPr>
          <p:cNvPr id="13" name="Nivel de texto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/>
          <p:nvPr>
            <p:ph type="body" sz="quarter" idx="1" hasCustomPrompt="1"/>
          </p:nvPr>
        </p:nvSpPr>
        <p:spPr>
          <a:xfrm>
            <a:off x="1675903" y="19889768"/>
            <a:ext cx="30519094" cy="5381664"/>
          </a:xfrm>
          <a:prstGeom prst="rect">
            <a:avLst/>
          </a:prstGeom>
        </p:spPr>
        <p:txBody>
          <a:bodyPr anchor="ctr"/>
          <a:lstStyle>
            <a:lvl1pPr algn="ctr" defTabSz="8028456">
              <a:lnSpc>
                <a:spcPct val="80000"/>
              </a:lnSpc>
              <a:defRPr b="0" spc="-760" sz="3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8028456">
              <a:lnSpc>
                <a:spcPct val="80000"/>
              </a:lnSpc>
              <a:defRPr b="0" spc="-760" sz="3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8028456">
              <a:lnSpc>
                <a:spcPct val="80000"/>
              </a:lnSpc>
              <a:defRPr b="0" spc="-760" sz="3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8028456">
              <a:lnSpc>
                <a:spcPct val="80000"/>
              </a:lnSpc>
              <a:defRPr b="0" spc="-760" sz="3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8028456">
              <a:lnSpc>
                <a:spcPct val="80000"/>
              </a:lnSpc>
              <a:defRPr b="0" spc="-760" sz="3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/>
          <p:nvPr>
            <p:ph type="body" sz="half" idx="1" hasCustomPrompt="1"/>
          </p:nvPr>
        </p:nvSpPr>
        <p:spPr>
          <a:xfrm>
            <a:off x="1675903" y="14548940"/>
            <a:ext cx="30519094" cy="10059012"/>
          </a:xfrm>
          <a:prstGeom prst="rect">
            <a:avLst/>
          </a:prstGeom>
        </p:spPr>
        <p:txBody>
          <a:bodyPr anchor="b"/>
          <a:lstStyle>
            <a:lvl1pPr algn="ctr" defTabSz="8028456">
              <a:lnSpc>
                <a:spcPct val="80000"/>
              </a:lnSpc>
              <a:defRPr spc="-822" sz="82200"/>
            </a:lvl1pPr>
            <a:lvl2pPr algn="ctr" defTabSz="8028456">
              <a:lnSpc>
                <a:spcPct val="80000"/>
              </a:lnSpc>
              <a:defRPr spc="-822" sz="82200"/>
            </a:lvl2pPr>
            <a:lvl3pPr algn="ctr" defTabSz="8028456">
              <a:lnSpc>
                <a:spcPct val="80000"/>
              </a:lnSpc>
              <a:defRPr spc="-822" sz="82200"/>
            </a:lvl3pPr>
            <a:lvl4pPr algn="ctr" defTabSz="8028456">
              <a:lnSpc>
                <a:spcPct val="80000"/>
              </a:lnSpc>
              <a:defRPr spc="-822" sz="82200"/>
            </a:lvl4pPr>
            <a:lvl5pPr algn="ctr" defTabSz="8028456">
              <a:lnSpc>
                <a:spcPct val="80000"/>
              </a:lnSpc>
              <a:defRPr spc="-822" sz="822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ción fáctica"/>
          <p:cNvSpPr txBox="1"/>
          <p:nvPr>
            <p:ph type="body" sz="quarter" idx="21" hasCustomPrompt="1"/>
          </p:nvPr>
        </p:nvSpPr>
        <p:spPr>
          <a:xfrm>
            <a:off x="1675903" y="24531095"/>
            <a:ext cx="30519094" cy="1298467"/>
          </a:xfrm>
          <a:prstGeom prst="rect">
            <a:avLst/>
          </a:prstGeom>
        </p:spPr>
        <p:txBody>
          <a:bodyPr lIns="63507" tIns="63507" rIns="63507" bIns="63507"/>
          <a:lstStyle>
            <a:lvl1pPr algn="ctr" defTabSz="1168755">
              <a:defRPr sz="7740"/>
            </a:lvl1pPr>
          </a:lstStyle>
          <a:p>
            <a:pPr/>
            <a:r>
              <a:t>Información fáctica</a:t>
            </a:r>
          </a:p>
        </p:txBody>
      </p:sp>
      <p:sp>
        <p:nvSpPr>
          <p:cNvPr id="10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/>
          <p:nvPr>
            <p:ph type="body" sz="quarter" idx="21" hasCustomPrompt="1"/>
          </p:nvPr>
        </p:nvSpPr>
        <p:spPr>
          <a:xfrm>
            <a:off x="3375456" y="27883282"/>
            <a:ext cx="28059135" cy="884803"/>
          </a:xfrm>
          <a:prstGeom prst="rect">
            <a:avLst/>
          </a:prstGeom>
        </p:spPr>
        <p:txBody>
          <a:bodyPr lIns="63507" tIns="63507" rIns="63507" bIns="63507"/>
          <a:lstStyle>
            <a:lvl1pPr defTabSz="1168755">
              <a:defRPr sz="5074"/>
            </a:lvl1pPr>
          </a:lstStyle>
          <a:p>
            <a:pPr/>
            <a:r>
              <a:t>Atribución</a:t>
            </a:r>
          </a:p>
        </p:txBody>
      </p:sp>
      <p:sp>
        <p:nvSpPr>
          <p:cNvPr id="116" name="Nivel de texto 1…"/>
          <p:cNvSpPr txBox="1"/>
          <p:nvPr>
            <p:ph type="body" sz="quarter" idx="1" hasCustomPrompt="1"/>
          </p:nvPr>
        </p:nvSpPr>
        <p:spPr>
          <a:xfrm>
            <a:off x="2436308" y="19916184"/>
            <a:ext cx="28998284" cy="5328832"/>
          </a:xfrm>
          <a:prstGeom prst="rect">
            <a:avLst/>
          </a:prstGeom>
        </p:spPr>
        <p:txBody>
          <a:bodyPr/>
          <a:lstStyle>
            <a:lvl1pPr marL="2103713" indent="-1547189" defTabSz="8028456">
              <a:lnSpc>
                <a:spcPct val="90000"/>
              </a:lnSpc>
              <a:defRPr b="0" spc="-556" sz="2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103713" indent="-1089989" defTabSz="8028456">
              <a:lnSpc>
                <a:spcPct val="90000"/>
              </a:lnSpc>
              <a:defRPr b="0" spc="-556" sz="2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103713" indent="-632789" defTabSz="8028456">
              <a:lnSpc>
                <a:spcPct val="90000"/>
              </a:lnSpc>
              <a:defRPr b="0" spc="-556" sz="2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103713" indent="-175589" defTabSz="8028456">
              <a:lnSpc>
                <a:spcPct val="90000"/>
              </a:lnSpc>
              <a:defRPr b="0" spc="-556" sz="2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103713" indent="281610" defTabSz="8028456">
              <a:lnSpc>
                <a:spcPct val="90000"/>
              </a:lnSpc>
              <a:defRPr b="0" spc="-556" sz="2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 destacable”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n"/>
          <p:cNvSpPr/>
          <p:nvPr>
            <p:ph type="pic" sz="quarter" idx="21"/>
          </p:nvPr>
        </p:nvSpPr>
        <p:spPr>
          <a:xfrm>
            <a:off x="21892597" y="14465696"/>
            <a:ext cx="10333374" cy="82644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n"/>
          <p:cNvSpPr/>
          <p:nvPr>
            <p:ph type="pic" sz="quarter" idx="22"/>
          </p:nvPr>
        </p:nvSpPr>
        <p:spPr>
          <a:xfrm>
            <a:off x="18752482" y="18580481"/>
            <a:ext cx="14500980" cy="168773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n"/>
          <p:cNvSpPr/>
          <p:nvPr>
            <p:ph type="pic" sz="half" idx="23"/>
          </p:nvPr>
        </p:nvSpPr>
        <p:spPr>
          <a:xfrm>
            <a:off x="-194053" y="13742411"/>
            <a:ext cx="23074552" cy="173059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n"/>
          <p:cNvSpPr/>
          <p:nvPr>
            <p:ph type="pic" idx="21"/>
          </p:nvPr>
        </p:nvSpPr>
        <p:spPr>
          <a:xfrm>
            <a:off x="-1852316" y="5380533"/>
            <a:ext cx="37575532" cy="300604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605340" y="11255017"/>
            <a:ext cx="37152145" cy="22251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e la presentación"/>
          <p:cNvSpPr txBox="1"/>
          <p:nvPr>
            <p:ph type="title" hasCustomPrompt="1"/>
          </p:nvPr>
        </p:nvSpPr>
        <p:spPr>
          <a:xfrm>
            <a:off x="1675903" y="22951062"/>
            <a:ext cx="30519094" cy="6456642"/>
          </a:xfrm>
          <a:prstGeom prst="rect">
            <a:avLst/>
          </a:prstGeom>
        </p:spPr>
        <p:txBody>
          <a:bodyPr/>
          <a:lstStyle/>
          <a:p>
            <a:pPr/>
            <a:r>
              <a:t>Título de la presentación</a:t>
            </a:r>
          </a:p>
        </p:txBody>
      </p:sp>
      <p:sp>
        <p:nvSpPr>
          <p:cNvPr id="23" name="Autor y fecha"/>
          <p:cNvSpPr txBox="1"/>
          <p:nvPr>
            <p:ph type="body" sz="quarter" idx="22" hasCustomPrompt="1"/>
          </p:nvPr>
        </p:nvSpPr>
        <p:spPr>
          <a:xfrm>
            <a:off x="1677557" y="14590903"/>
            <a:ext cx="30515788" cy="884804"/>
          </a:xfrm>
          <a:prstGeom prst="rect">
            <a:avLst/>
          </a:prstGeom>
        </p:spPr>
        <p:txBody>
          <a:bodyPr lIns="63507" tIns="63507" rIns="63507" bIns="63507"/>
          <a:lstStyle>
            <a:lvl1pPr defTabSz="1168755">
              <a:defRPr sz="5074"/>
            </a:lvl1pPr>
          </a:lstStyle>
          <a:p>
            <a:pPr/>
            <a:r>
              <a:t>Autor y fecha</a:t>
            </a:r>
          </a:p>
        </p:txBody>
      </p:sp>
      <p:sp>
        <p:nvSpPr>
          <p:cNvPr id="24" name="Nivel de texto 1…"/>
          <p:cNvSpPr txBox="1"/>
          <p:nvPr>
            <p:ph type="body" sz="quarter" idx="1" hasCustomPrompt="1"/>
          </p:nvPr>
        </p:nvSpPr>
        <p:spPr>
          <a:xfrm>
            <a:off x="1675903" y="29181301"/>
            <a:ext cx="30519094" cy="1551515"/>
          </a:xfrm>
          <a:prstGeom prst="rect">
            <a:avLst/>
          </a:prstGeom>
        </p:spPr>
        <p:txBody>
          <a:bodyPr/>
          <a:lstStyle/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sz="half" idx="21"/>
          </p:nvPr>
        </p:nvSpPr>
        <p:spPr>
          <a:xfrm>
            <a:off x="15241904" y="12772151"/>
            <a:ext cx="16869939" cy="196345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e la diapositiva"/>
          <p:cNvSpPr txBox="1"/>
          <p:nvPr>
            <p:ph type="title" hasCustomPrompt="1"/>
          </p:nvPr>
        </p:nvSpPr>
        <p:spPr>
          <a:xfrm>
            <a:off x="1675903" y="14818518"/>
            <a:ext cx="13583644" cy="8170846"/>
          </a:xfrm>
          <a:prstGeom prst="rect">
            <a:avLst/>
          </a:prstGeom>
        </p:spPr>
        <p:txBody>
          <a:bodyPr/>
          <a:lstStyle>
            <a:lvl1pPr>
              <a:defRPr spc="-556" sz="278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34" name="Nivel de texto 1…"/>
          <p:cNvSpPr txBox="1"/>
          <p:nvPr>
            <p:ph type="body" sz="quarter" idx="1" hasCustomPrompt="1"/>
          </p:nvPr>
        </p:nvSpPr>
        <p:spPr>
          <a:xfrm>
            <a:off x="1675903" y="22861991"/>
            <a:ext cx="13583644" cy="7480691"/>
          </a:xfrm>
          <a:prstGeom prst="rect">
            <a:avLst/>
          </a:prstGeom>
        </p:spPr>
        <p:txBody>
          <a:bodyPr/>
          <a:lstStyle/>
          <a:p>
            <a:pPr/>
            <a:r>
              <a:t>Subtítulo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xfrm>
            <a:off x="16440306" y="30754154"/>
            <a:ext cx="972929" cy="9968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/>
          <p:nvPr>
            <p:ph type="title" hasCustomPrompt="1"/>
          </p:nvPr>
        </p:nvSpPr>
        <p:spPr>
          <a:xfrm>
            <a:off x="1675903" y="14553902"/>
            <a:ext cx="30519094" cy="1990753"/>
          </a:xfrm>
          <a:prstGeom prst="rect">
            <a:avLst/>
          </a:prstGeom>
        </p:spPr>
        <p:txBody>
          <a:bodyPr anchor="t"/>
          <a:lstStyle>
            <a:lvl1pPr>
              <a:defRPr spc="-556" sz="278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43" name="Subtítulo de la diapositiva"/>
          <p:cNvSpPr txBox="1"/>
          <p:nvPr>
            <p:ph type="body" sz="quarter" idx="21" hasCustomPrompt="1"/>
          </p:nvPr>
        </p:nvSpPr>
        <p:spPr>
          <a:xfrm>
            <a:off x="1675903" y="16350602"/>
            <a:ext cx="30519094" cy="1298467"/>
          </a:xfrm>
          <a:prstGeom prst="rect">
            <a:avLst/>
          </a:prstGeom>
        </p:spPr>
        <p:txBody>
          <a:bodyPr lIns="63507" tIns="63507" rIns="63507" bIns="63507"/>
          <a:lstStyle>
            <a:lvl1pPr defTabSz="1168755">
              <a:defRPr sz="774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44" name="Nivel de texto 1…"/>
          <p:cNvSpPr txBox="1"/>
          <p:nvPr>
            <p:ph type="body" sz="half" idx="1" hasCustomPrompt="1"/>
          </p:nvPr>
        </p:nvSpPr>
        <p:spPr>
          <a:xfrm>
            <a:off x="1675903" y="18955847"/>
            <a:ext cx="30519094" cy="11468116"/>
          </a:xfrm>
          <a:prstGeom prst="rect">
            <a:avLst/>
          </a:prstGeom>
        </p:spPr>
        <p:txBody>
          <a:bodyPr/>
          <a:lstStyle>
            <a:lvl1pPr marL="20066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1pPr>
            <a:lvl2pPr marL="26162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2pPr>
            <a:lvl3pPr marL="32258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3pPr>
            <a:lvl4pPr marL="38354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4pPr>
            <a:lvl5pPr marL="44450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5pPr>
          </a:lstStyle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/>
          <p:nvPr>
            <p:ph type="body" sz="half" idx="1" hasCustomPrompt="1"/>
          </p:nvPr>
        </p:nvSpPr>
        <p:spPr>
          <a:xfrm>
            <a:off x="1675903" y="18955847"/>
            <a:ext cx="30519094" cy="11468116"/>
          </a:xfrm>
          <a:prstGeom prst="rect">
            <a:avLst/>
          </a:prstGeom>
        </p:spPr>
        <p:txBody>
          <a:bodyPr numCol="2" spcCol="1525954"/>
          <a:lstStyle>
            <a:lvl1pPr marL="20066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1pPr>
            <a:lvl2pPr marL="26162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2pPr>
            <a:lvl3pPr marL="32258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3pPr>
            <a:lvl4pPr marL="38354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4pPr>
            <a:lvl5pPr marL="44450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5pPr>
          </a:lstStyle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/>
          <p:nvPr>
            <p:ph type="body" sz="quarter" idx="21" hasCustomPrompt="1"/>
          </p:nvPr>
        </p:nvSpPr>
        <p:spPr>
          <a:xfrm>
            <a:off x="1675903" y="16350602"/>
            <a:ext cx="13583644" cy="1298467"/>
          </a:xfrm>
          <a:prstGeom prst="rect">
            <a:avLst/>
          </a:prstGeom>
        </p:spPr>
        <p:txBody>
          <a:bodyPr lIns="63507" tIns="63507" rIns="63507" bIns="63507"/>
          <a:lstStyle>
            <a:lvl1pPr defTabSz="1168755">
              <a:defRPr sz="774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61" name="Nivel de texto 1…"/>
          <p:cNvSpPr txBox="1"/>
          <p:nvPr>
            <p:ph type="body" sz="quarter" idx="1" hasCustomPrompt="1"/>
          </p:nvPr>
        </p:nvSpPr>
        <p:spPr>
          <a:xfrm>
            <a:off x="1675903" y="18955847"/>
            <a:ext cx="13583644" cy="11468976"/>
          </a:xfrm>
          <a:prstGeom prst="rect">
            <a:avLst/>
          </a:prstGeom>
        </p:spPr>
        <p:txBody>
          <a:bodyPr/>
          <a:lstStyle>
            <a:lvl1pPr marL="20066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1pPr>
            <a:lvl2pPr marL="26162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2pPr>
            <a:lvl3pPr marL="32258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3pPr>
            <a:lvl4pPr marL="38354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4pPr>
            <a:lvl5pPr marL="4445000" indent="-2006600" defTabSz="8028456">
              <a:lnSpc>
                <a:spcPct val="90000"/>
              </a:lnSpc>
              <a:spcBef>
                <a:spcPts val="14800"/>
              </a:spcBef>
              <a:buSzPct val="123000"/>
              <a:buChar char="•"/>
              <a:defRPr b="0" sz="15800"/>
            </a:lvl5pPr>
          </a:lstStyle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sz="half" idx="22"/>
          </p:nvPr>
        </p:nvSpPr>
        <p:spPr>
          <a:xfrm>
            <a:off x="16935450" y="12488692"/>
            <a:ext cx="15164220" cy="202189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e la diapositiva"/>
          <p:cNvSpPr txBox="1"/>
          <p:nvPr>
            <p:ph type="title" hasCustomPrompt="1"/>
          </p:nvPr>
        </p:nvSpPr>
        <p:spPr>
          <a:xfrm>
            <a:off x="1675903" y="14553902"/>
            <a:ext cx="13583644" cy="1993444"/>
          </a:xfrm>
          <a:prstGeom prst="rect">
            <a:avLst/>
          </a:prstGeom>
        </p:spPr>
        <p:txBody>
          <a:bodyPr anchor="t"/>
          <a:lstStyle>
            <a:lvl1pPr>
              <a:defRPr spc="-556" sz="278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/>
          <p:nvPr>
            <p:ph type="title" hasCustomPrompt="1"/>
          </p:nvPr>
        </p:nvSpPr>
        <p:spPr>
          <a:xfrm>
            <a:off x="1675899" y="19352279"/>
            <a:ext cx="30519098" cy="645664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72" name="Número de diapositiva"/>
          <p:cNvSpPr txBox="1"/>
          <p:nvPr>
            <p:ph type="sldNum" sz="quarter" idx="2"/>
          </p:nvPr>
        </p:nvSpPr>
        <p:spPr>
          <a:xfrm>
            <a:off x="16440306" y="30754154"/>
            <a:ext cx="972929" cy="9968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/>
          <p:nvPr>
            <p:ph type="title" hasCustomPrompt="1"/>
          </p:nvPr>
        </p:nvSpPr>
        <p:spPr>
          <a:xfrm>
            <a:off x="1675903" y="14553902"/>
            <a:ext cx="30519094" cy="1993234"/>
          </a:xfrm>
          <a:prstGeom prst="rect">
            <a:avLst/>
          </a:prstGeom>
        </p:spPr>
        <p:txBody>
          <a:bodyPr anchor="t"/>
          <a:lstStyle>
            <a:lvl1pPr>
              <a:defRPr spc="-556" sz="27800"/>
            </a:lvl1pPr>
          </a:lstStyle>
          <a:p>
            <a:pPr/>
            <a:r>
              <a:t>Título de la diapositiva</a:t>
            </a:r>
          </a:p>
        </p:txBody>
      </p:sp>
      <p:sp>
        <p:nvSpPr>
          <p:cNvPr id="80" name="Subtítulo de la diapositiva"/>
          <p:cNvSpPr txBox="1"/>
          <p:nvPr>
            <p:ph type="body" sz="quarter" idx="21" hasCustomPrompt="1"/>
          </p:nvPr>
        </p:nvSpPr>
        <p:spPr>
          <a:xfrm>
            <a:off x="1675903" y="16350602"/>
            <a:ext cx="30519094" cy="1298467"/>
          </a:xfrm>
          <a:prstGeom prst="rect">
            <a:avLst/>
          </a:prstGeom>
        </p:spPr>
        <p:txBody>
          <a:bodyPr lIns="63507" tIns="63507" rIns="63507" bIns="63507"/>
          <a:lstStyle>
            <a:lvl1pPr defTabSz="1168755">
              <a:defRPr sz="774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8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/>
          <p:nvPr>
            <p:ph type="title" hasCustomPrompt="1"/>
          </p:nvPr>
        </p:nvSpPr>
        <p:spPr>
          <a:xfrm>
            <a:off x="1675903" y="14553902"/>
            <a:ext cx="30519094" cy="1993444"/>
          </a:xfrm>
          <a:prstGeom prst="rect">
            <a:avLst/>
          </a:prstGeom>
        </p:spPr>
        <p:txBody>
          <a:bodyPr anchor="t"/>
          <a:lstStyle>
            <a:lvl1pPr>
              <a:defRPr spc="-556" sz="27800"/>
            </a:lvl1pPr>
          </a:lstStyle>
          <a:p>
            <a:pPr/>
            <a:r>
              <a:t>Título de agenda</a:t>
            </a:r>
          </a:p>
        </p:txBody>
      </p:sp>
      <p:sp>
        <p:nvSpPr>
          <p:cNvPr id="89" name="Subtítulo de agenda"/>
          <p:cNvSpPr txBox="1"/>
          <p:nvPr>
            <p:ph type="body" sz="quarter" idx="21" hasCustomPrompt="1"/>
          </p:nvPr>
        </p:nvSpPr>
        <p:spPr>
          <a:xfrm>
            <a:off x="1675903" y="16350602"/>
            <a:ext cx="30519094" cy="1298467"/>
          </a:xfrm>
          <a:prstGeom prst="rect">
            <a:avLst/>
          </a:prstGeom>
        </p:spPr>
        <p:txBody>
          <a:bodyPr lIns="63507" tIns="63507" rIns="63507" bIns="63507"/>
          <a:lstStyle>
            <a:lvl1pPr defTabSz="1168755">
              <a:defRPr sz="774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90" name="Nivel de texto 1…"/>
          <p:cNvSpPr txBox="1"/>
          <p:nvPr>
            <p:ph type="body" sz="half" idx="1" hasCustomPrompt="1"/>
          </p:nvPr>
        </p:nvSpPr>
        <p:spPr>
          <a:xfrm>
            <a:off x="1675903" y="18955847"/>
            <a:ext cx="30519094" cy="11468116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  <a:defRPr b="0" spc="-180"/>
            </a:lvl1pPr>
            <a:lvl2pPr>
              <a:spcBef>
                <a:spcPts val="5900"/>
              </a:spcBef>
              <a:defRPr b="0" spc="-180"/>
            </a:lvl2pPr>
            <a:lvl3pPr>
              <a:spcBef>
                <a:spcPts val="5900"/>
              </a:spcBef>
              <a:defRPr b="0" spc="-180"/>
            </a:lvl3pPr>
            <a:lvl4pPr>
              <a:spcBef>
                <a:spcPts val="5900"/>
              </a:spcBef>
              <a:defRPr b="0" spc="-180"/>
            </a:lvl4pPr>
            <a:lvl5pPr>
              <a:spcBef>
                <a:spcPts val="5900"/>
              </a:spcBef>
              <a:defRPr b="0" spc="-180"/>
            </a:lvl5pPr>
          </a:lstStyle>
          <a:p>
            <a:pPr/>
            <a:r>
              <a:t>Temas relacionados con la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presentación"/>
          <p:cNvSpPr txBox="1"/>
          <p:nvPr>
            <p:ph type="title" hasCustomPrompt="1"/>
          </p:nvPr>
        </p:nvSpPr>
        <p:spPr>
          <a:xfrm>
            <a:off x="1675899" y="16631232"/>
            <a:ext cx="30519098" cy="6456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b">
            <a:normAutofit fontScale="100000" lnSpcReduction="0"/>
          </a:bodyPr>
          <a:lstStyle/>
          <a:p>
            <a:pPr/>
            <a:r>
              <a:t>Título de la presentación</a:t>
            </a:r>
          </a:p>
        </p:txBody>
      </p:sp>
      <p:sp>
        <p:nvSpPr>
          <p:cNvPr id="3" name="Nivel de texto 1…"/>
          <p:cNvSpPr txBox="1"/>
          <p:nvPr>
            <p:ph type="body" idx="1" hasCustomPrompt="1"/>
          </p:nvPr>
        </p:nvSpPr>
        <p:spPr>
          <a:xfrm>
            <a:off x="1668740" y="23087872"/>
            <a:ext cx="30519093" cy="264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>
            <a:normAutofit fontScale="100000" lnSpcReduction="0"/>
          </a:bodyPr>
          <a:lstStyle/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6440306" y="30748273"/>
            <a:ext cx="972929" cy="996805"/>
          </a:xfrm>
          <a:prstGeom prst="rect">
            <a:avLst/>
          </a:prstGeom>
          <a:ln w="12700">
            <a:miter lim="400000"/>
          </a:ln>
        </p:spPr>
        <p:txBody>
          <a:bodyPr wrap="none" lIns="70564" tIns="70564" rIns="70564" bIns="70564" anchor="b">
            <a:spAutoFit/>
          </a:bodyPr>
          <a:lstStyle>
            <a:lvl1pPr defTabSz="1923532">
              <a:defRPr sz="5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0284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60" strike="noStrike" sz="3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718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923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ectángulo redondeado"/>
          <p:cNvGrpSpPr/>
          <p:nvPr/>
        </p:nvGrpSpPr>
        <p:grpSpPr>
          <a:xfrm>
            <a:off x="2682795" y="2779128"/>
            <a:ext cx="13576008" cy="11720984"/>
            <a:chOff x="0" y="0"/>
            <a:chExt cx="13576006" cy="11720983"/>
          </a:xfrm>
        </p:grpSpPr>
        <p:sp>
          <p:nvSpPr>
            <p:cNvPr id="152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51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54" name="HAPPY"/>
          <p:cNvSpPr txBox="1"/>
          <p:nvPr/>
        </p:nvSpPr>
        <p:spPr>
          <a:xfrm>
            <a:off x="4799916" y="3755419"/>
            <a:ext cx="10046807" cy="173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HAPPY</a:t>
            </a:r>
          </a:p>
        </p:txBody>
      </p:sp>
      <p:grpSp>
        <p:nvGrpSpPr>
          <p:cNvPr id="157" name="Rectángulo redondeado"/>
          <p:cNvGrpSpPr/>
          <p:nvPr/>
        </p:nvGrpSpPr>
        <p:grpSpPr>
          <a:xfrm>
            <a:off x="17760772" y="2779128"/>
            <a:ext cx="13576008" cy="11720984"/>
            <a:chOff x="0" y="0"/>
            <a:chExt cx="13576006" cy="11720983"/>
          </a:xfrm>
        </p:grpSpPr>
        <p:sp>
          <p:nvSpPr>
            <p:cNvPr id="156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55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58" name="HAPPY"/>
          <p:cNvSpPr txBox="1"/>
          <p:nvPr/>
        </p:nvSpPr>
        <p:spPr>
          <a:xfrm>
            <a:off x="19338425" y="3755419"/>
            <a:ext cx="10046807" cy="173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HAPPY</a:t>
            </a:r>
          </a:p>
        </p:txBody>
      </p:sp>
      <p:pic>
        <p:nvPicPr>
          <p:cNvPr id="159" name="009-smile.png" descr="009-smi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9824" y="4489728"/>
            <a:ext cx="9859106" cy="9859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009-smile.png" descr="009-smi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23424" y="4593929"/>
            <a:ext cx="9650704" cy="96507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Rectángulo redondeado"/>
          <p:cNvGrpSpPr/>
          <p:nvPr/>
        </p:nvGrpSpPr>
        <p:grpSpPr>
          <a:xfrm>
            <a:off x="2608457" y="17471771"/>
            <a:ext cx="13576008" cy="11720984"/>
            <a:chOff x="0" y="0"/>
            <a:chExt cx="13576006" cy="11720983"/>
          </a:xfrm>
        </p:grpSpPr>
        <p:sp>
          <p:nvSpPr>
            <p:cNvPr id="162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61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64" name="SAD"/>
          <p:cNvSpPr txBox="1"/>
          <p:nvPr/>
        </p:nvSpPr>
        <p:spPr>
          <a:xfrm>
            <a:off x="4725578" y="18448062"/>
            <a:ext cx="10046808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SAD</a:t>
            </a:r>
          </a:p>
        </p:txBody>
      </p:sp>
      <p:grpSp>
        <p:nvGrpSpPr>
          <p:cNvPr id="167" name="Rectángulo redondeado"/>
          <p:cNvGrpSpPr/>
          <p:nvPr/>
        </p:nvGrpSpPr>
        <p:grpSpPr>
          <a:xfrm>
            <a:off x="17686435" y="17471771"/>
            <a:ext cx="13576008" cy="11720984"/>
            <a:chOff x="0" y="0"/>
            <a:chExt cx="13576006" cy="11720983"/>
          </a:xfrm>
        </p:grpSpPr>
        <p:sp>
          <p:nvSpPr>
            <p:cNvPr id="166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65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68" name="SAD"/>
          <p:cNvSpPr txBox="1"/>
          <p:nvPr/>
        </p:nvSpPr>
        <p:spPr>
          <a:xfrm>
            <a:off x="19264088" y="18448062"/>
            <a:ext cx="10046807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SAD</a:t>
            </a:r>
          </a:p>
        </p:txBody>
      </p:sp>
      <p:grpSp>
        <p:nvGrpSpPr>
          <p:cNvPr id="171" name="Rectángulo redondeado"/>
          <p:cNvGrpSpPr/>
          <p:nvPr/>
        </p:nvGrpSpPr>
        <p:grpSpPr>
          <a:xfrm>
            <a:off x="2608457" y="32164414"/>
            <a:ext cx="13576008" cy="11720984"/>
            <a:chOff x="0" y="0"/>
            <a:chExt cx="13576006" cy="11720983"/>
          </a:xfrm>
        </p:grpSpPr>
        <p:sp>
          <p:nvSpPr>
            <p:cNvPr id="170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69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72" name="ANGRY"/>
          <p:cNvSpPr txBox="1"/>
          <p:nvPr/>
        </p:nvSpPr>
        <p:spPr>
          <a:xfrm>
            <a:off x="4725578" y="33140705"/>
            <a:ext cx="10046808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ANGRY</a:t>
            </a:r>
          </a:p>
        </p:txBody>
      </p:sp>
      <p:grpSp>
        <p:nvGrpSpPr>
          <p:cNvPr id="175" name="Rectángulo redondeado"/>
          <p:cNvGrpSpPr/>
          <p:nvPr/>
        </p:nvGrpSpPr>
        <p:grpSpPr>
          <a:xfrm>
            <a:off x="17686435" y="32164414"/>
            <a:ext cx="13576008" cy="11720984"/>
            <a:chOff x="0" y="0"/>
            <a:chExt cx="13576006" cy="11720983"/>
          </a:xfrm>
        </p:grpSpPr>
        <p:sp>
          <p:nvSpPr>
            <p:cNvPr id="174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73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76" name="ANGRY"/>
          <p:cNvSpPr txBox="1"/>
          <p:nvPr/>
        </p:nvSpPr>
        <p:spPr>
          <a:xfrm>
            <a:off x="19264088" y="33140705"/>
            <a:ext cx="10046807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ANGRY</a:t>
            </a:r>
          </a:p>
        </p:txBody>
      </p:sp>
      <p:pic>
        <p:nvPicPr>
          <p:cNvPr id="177" name="001-angry.png" descr="001-angr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5298" y="34398085"/>
            <a:ext cx="9467368" cy="9467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001-angry.png" descr="001-angr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53807" y="34398085"/>
            <a:ext cx="9467369" cy="9467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003-crying.png" descr="003-cryin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6948" y="19739608"/>
            <a:ext cx="9267702" cy="926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003-crying.png" descr="003-cryin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27977" y="19872588"/>
            <a:ext cx="9492923" cy="9492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783858" y="12350145"/>
            <a:ext cx="1737190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05747" y="12350145"/>
            <a:ext cx="1737190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783858" y="26965721"/>
            <a:ext cx="1737190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05747" y="26965721"/>
            <a:ext cx="1737190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783858" y="41839632"/>
            <a:ext cx="1737190" cy="173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05747" y="41839632"/>
            <a:ext cx="1737190" cy="1737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Rectángulo redondeado"/>
          <p:cNvGrpSpPr/>
          <p:nvPr/>
        </p:nvGrpSpPr>
        <p:grpSpPr>
          <a:xfrm>
            <a:off x="2682795" y="2779128"/>
            <a:ext cx="13576008" cy="11720984"/>
            <a:chOff x="0" y="0"/>
            <a:chExt cx="13576006" cy="11720983"/>
          </a:xfrm>
        </p:grpSpPr>
        <p:sp>
          <p:nvSpPr>
            <p:cNvPr id="189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88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91" name="SCARED"/>
          <p:cNvSpPr txBox="1"/>
          <p:nvPr/>
        </p:nvSpPr>
        <p:spPr>
          <a:xfrm>
            <a:off x="4799916" y="3755419"/>
            <a:ext cx="10046807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SCARED</a:t>
            </a:r>
          </a:p>
        </p:txBody>
      </p:sp>
      <p:grpSp>
        <p:nvGrpSpPr>
          <p:cNvPr id="194" name="Rectángulo redondeado"/>
          <p:cNvGrpSpPr/>
          <p:nvPr/>
        </p:nvGrpSpPr>
        <p:grpSpPr>
          <a:xfrm>
            <a:off x="17760772" y="2779128"/>
            <a:ext cx="13576008" cy="11720984"/>
            <a:chOff x="0" y="0"/>
            <a:chExt cx="13576006" cy="11720983"/>
          </a:xfrm>
        </p:grpSpPr>
        <p:sp>
          <p:nvSpPr>
            <p:cNvPr id="193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92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95" name="SCARED"/>
          <p:cNvSpPr txBox="1"/>
          <p:nvPr/>
        </p:nvSpPr>
        <p:spPr>
          <a:xfrm>
            <a:off x="19338425" y="3755419"/>
            <a:ext cx="10046807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SCARED</a:t>
            </a:r>
          </a:p>
        </p:txBody>
      </p:sp>
      <p:grpSp>
        <p:nvGrpSpPr>
          <p:cNvPr id="198" name="Rectángulo redondeado"/>
          <p:cNvGrpSpPr/>
          <p:nvPr/>
        </p:nvGrpSpPr>
        <p:grpSpPr>
          <a:xfrm>
            <a:off x="2608457" y="17471771"/>
            <a:ext cx="13576008" cy="11720984"/>
            <a:chOff x="0" y="0"/>
            <a:chExt cx="13576006" cy="11720983"/>
          </a:xfrm>
        </p:grpSpPr>
        <p:sp>
          <p:nvSpPr>
            <p:cNvPr id="197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196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199" name="SURPRISED"/>
          <p:cNvSpPr txBox="1"/>
          <p:nvPr/>
        </p:nvSpPr>
        <p:spPr>
          <a:xfrm>
            <a:off x="4725578" y="18448062"/>
            <a:ext cx="10046808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SURPRISED</a:t>
            </a:r>
          </a:p>
        </p:txBody>
      </p:sp>
      <p:grpSp>
        <p:nvGrpSpPr>
          <p:cNvPr id="202" name="Rectángulo redondeado"/>
          <p:cNvGrpSpPr/>
          <p:nvPr/>
        </p:nvGrpSpPr>
        <p:grpSpPr>
          <a:xfrm>
            <a:off x="17686434" y="17471771"/>
            <a:ext cx="13576008" cy="11720984"/>
            <a:chOff x="0" y="0"/>
            <a:chExt cx="13576006" cy="11720983"/>
          </a:xfrm>
        </p:grpSpPr>
        <p:sp>
          <p:nvSpPr>
            <p:cNvPr id="201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00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203" name="SURPRISED"/>
          <p:cNvSpPr txBox="1"/>
          <p:nvPr/>
        </p:nvSpPr>
        <p:spPr>
          <a:xfrm>
            <a:off x="19264087" y="18448062"/>
            <a:ext cx="10046807" cy="173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SURPRISED</a:t>
            </a:r>
          </a:p>
        </p:txBody>
      </p:sp>
      <p:grpSp>
        <p:nvGrpSpPr>
          <p:cNvPr id="206" name="Rectángulo redondeado"/>
          <p:cNvGrpSpPr/>
          <p:nvPr/>
        </p:nvGrpSpPr>
        <p:grpSpPr>
          <a:xfrm>
            <a:off x="2608458" y="32164415"/>
            <a:ext cx="13576008" cy="11720984"/>
            <a:chOff x="0" y="0"/>
            <a:chExt cx="13576006" cy="11720983"/>
          </a:xfrm>
        </p:grpSpPr>
        <p:sp>
          <p:nvSpPr>
            <p:cNvPr id="205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04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207" name="TIRED"/>
          <p:cNvSpPr txBox="1"/>
          <p:nvPr/>
        </p:nvSpPr>
        <p:spPr>
          <a:xfrm>
            <a:off x="4725578" y="33140706"/>
            <a:ext cx="10046808" cy="173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TIRED</a:t>
            </a:r>
          </a:p>
        </p:txBody>
      </p:sp>
      <p:grpSp>
        <p:nvGrpSpPr>
          <p:cNvPr id="210" name="Rectángulo redondeado"/>
          <p:cNvGrpSpPr/>
          <p:nvPr/>
        </p:nvGrpSpPr>
        <p:grpSpPr>
          <a:xfrm>
            <a:off x="17686434" y="32164415"/>
            <a:ext cx="13576008" cy="11720984"/>
            <a:chOff x="0" y="0"/>
            <a:chExt cx="13576006" cy="11720983"/>
          </a:xfrm>
        </p:grpSpPr>
        <p:sp>
          <p:nvSpPr>
            <p:cNvPr id="209" name="Rectángulo redondeado"/>
            <p:cNvSpPr/>
            <p:nvPr/>
          </p:nvSpPr>
          <p:spPr>
            <a:xfrm>
              <a:off x="53881" y="53881"/>
              <a:ext cx="13468246" cy="1161322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08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576008" cy="11720984"/>
            </a:xfrm>
            <a:prstGeom prst="rect">
              <a:avLst/>
            </a:prstGeom>
            <a:effectLst/>
          </p:spPr>
        </p:pic>
      </p:grpSp>
      <p:sp>
        <p:nvSpPr>
          <p:cNvPr id="211" name="TIRED"/>
          <p:cNvSpPr txBox="1"/>
          <p:nvPr/>
        </p:nvSpPr>
        <p:spPr>
          <a:xfrm>
            <a:off x="19264087" y="33140706"/>
            <a:ext cx="10046807" cy="173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1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TIRED</a:t>
            </a:r>
          </a:p>
        </p:txBody>
      </p:sp>
      <p:pic>
        <p:nvPicPr>
          <p:cNvPr id="212" name="014-surprise.png" descr="014-surpri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8889" y="19671527"/>
            <a:ext cx="9555145" cy="9555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014-surprise.png" descr="014-surpri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4256" y="19868811"/>
            <a:ext cx="9555145" cy="9555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007-fright.png" descr="007-frigh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9917" y="4847873"/>
            <a:ext cx="10046807" cy="10046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007-fright.png" descr="007-frigh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64087" y="4847873"/>
            <a:ext cx="10046807" cy="10046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002-confused.png" descr="002-confuse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25579" y="34398086"/>
            <a:ext cx="10046807" cy="10046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002-confused.png" descr="002-confuse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38425" y="34139751"/>
            <a:ext cx="10046807" cy="1004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783858" y="12350145"/>
            <a:ext cx="1737189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05747" y="12350145"/>
            <a:ext cx="1737190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783858" y="27119855"/>
            <a:ext cx="1737189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05747" y="27119855"/>
            <a:ext cx="1737190" cy="17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783858" y="41889565"/>
            <a:ext cx="1737189" cy="173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05747" y="42070832"/>
            <a:ext cx="1737190" cy="1737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Rectángulo redondeado"/>
          <p:cNvGrpSpPr/>
          <p:nvPr/>
        </p:nvGrpSpPr>
        <p:grpSpPr>
          <a:xfrm>
            <a:off x="4791899" y="24982169"/>
            <a:ext cx="25133333" cy="19511387"/>
            <a:chOff x="0" y="0"/>
            <a:chExt cx="25133332" cy="19511385"/>
          </a:xfrm>
        </p:grpSpPr>
        <p:sp>
          <p:nvSpPr>
            <p:cNvPr id="226" name="Rectángulo redondeado"/>
            <p:cNvSpPr/>
            <p:nvPr/>
          </p:nvSpPr>
          <p:spPr>
            <a:xfrm>
              <a:off x="53881" y="53881"/>
              <a:ext cx="25025571" cy="19403624"/>
            </a:xfrm>
            <a:prstGeom prst="roundRect">
              <a:avLst>
                <a:gd name="adj" fmla="val 14574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25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133333" cy="19511387"/>
            </a:xfrm>
            <a:prstGeom prst="rect">
              <a:avLst/>
            </a:prstGeom>
            <a:effectLst/>
          </p:spPr>
        </p:pic>
      </p:grpSp>
      <p:sp>
        <p:nvSpPr>
          <p:cNvPr id="228" name="Óvalo"/>
          <p:cNvSpPr/>
          <p:nvPr/>
        </p:nvSpPr>
        <p:spPr>
          <a:xfrm>
            <a:off x="5632105" y="25226471"/>
            <a:ext cx="22250858" cy="19022783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9" name="SAD"/>
          <p:cNvSpPr txBox="1"/>
          <p:nvPr/>
        </p:nvSpPr>
        <p:spPr>
          <a:xfrm>
            <a:off x="9015415" y="26577092"/>
            <a:ext cx="16120040" cy="335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2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SAD</a:t>
            </a:r>
          </a:p>
        </p:txBody>
      </p:sp>
      <p:pic>
        <p:nvPicPr>
          <p:cNvPr id="230" name="003-crying.png" descr="003-cry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9759" y="28113407"/>
            <a:ext cx="16615550" cy="166155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Rectángulo redondeado"/>
          <p:cNvGrpSpPr/>
          <p:nvPr/>
        </p:nvGrpSpPr>
        <p:grpSpPr>
          <a:xfrm>
            <a:off x="4190867" y="2401844"/>
            <a:ext cx="25133334" cy="19511387"/>
            <a:chOff x="0" y="0"/>
            <a:chExt cx="25133332" cy="19511385"/>
          </a:xfrm>
        </p:grpSpPr>
        <p:sp>
          <p:nvSpPr>
            <p:cNvPr id="232" name="Rectángulo redondeado"/>
            <p:cNvSpPr/>
            <p:nvPr/>
          </p:nvSpPr>
          <p:spPr>
            <a:xfrm>
              <a:off x="53881" y="53881"/>
              <a:ext cx="25025571" cy="19403624"/>
            </a:xfrm>
            <a:prstGeom prst="roundRect">
              <a:avLst>
                <a:gd name="adj" fmla="val 14574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31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133333" cy="19511387"/>
            </a:xfrm>
            <a:prstGeom prst="rect">
              <a:avLst/>
            </a:prstGeom>
            <a:effectLst/>
          </p:spPr>
        </p:pic>
      </p:grpSp>
      <p:sp>
        <p:nvSpPr>
          <p:cNvPr id="234" name="Óvalo"/>
          <p:cNvSpPr/>
          <p:nvPr/>
        </p:nvSpPr>
        <p:spPr>
          <a:xfrm>
            <a:off x="5323837" y="2646147"/>
            <a:ext cx="22250859" cy="19022782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5" name="HAPPY"/>
          <p:cNvSpPr txBox="1"/>
          <p:nvPr/>
        </p:nvSpPr>
        <p:spPr>
          <a:xfrm>
            <a:off x="8875430" y="3219766"/>
            <a:ext cx="16120040" cy="335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2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HAPPY</a:t>
            </a:r>
          </a:p>
        </p:txBody>
      </p:sp>
      <p:pic>
        <p:nvPicPr>
          <p:cNvPr id="236" name="009-smile.png" descr="009-smi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87205" y="4977267"/>
            <a:ext cx="17540658" cy="17540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0147" y="8290889"/>
            <a:ext cx="25214774" cy="101601"/>
          </a:xfrm>
          <a:prstGeom prst="rect">
            <a:avLst/>
          </a:prstGeom>
        </p:spPr>
      </p:pic>
      <p:pic>
        <p:nvPicPr>
          <p:cNvPr id="239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0147" y="15122709"/>
            <a:ext cx="25214774" cy="101601"/>
          </a:xfrm>
          <a:prstGeom prst="rect">
            <a:avLst/>
          </a:prstGeom>
        </p:spPr>
      </p:pic>
      <p:pic>
        <p:nvPicPr>
          <p:cNvPr id="241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51178" y="31075556"/>
            <a:ext cx="25214775" cy="101601"/>
          </a:xfrm>
          <a:prstGeom prst="rect">
            <a:avLst/>
          </a:prstGeom>
        </p:spPr>
      </p:pic>
      <p:pic>
        <p:nvPicPr>
          <p:cNvPr id="243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51178" y="37472108"/>
            <a:ext cx="25214775" cy="101601"/>
          </a:xfrm>
          <a:prstGeom prst="rect">
            <a:avLst/>
          </a:prstGeom>
        </p:spPr>
      </p:pic>
      <p:pic>
        <p:nvPicPr>
          <p:cNvPr id="245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624115" y="2652503"/>
            <a:ext cx="2468043" cy="246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317717" y="25260372"/>
            <a:ext cx="2468043" cy="246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Rectángulo redondeado"/>
          <p:cNvGrpSpPr/>
          <p:nvPr/>
        </p:nvGrpSpPr>
        <p:grpSpPr>
          <a:xfrm>
            <a:off x="4791899" y="24982168"/>
            <a:ext cx="25133333" cy="19511387"/>
            <a:chOff x="0" y="0"/>
            <a:chExt cx="25133332" cy="19511385"/>
          </a:xfrm>
        </p:grpSpPr>
        <p:sp>
          <p:nvSpPr>
            <p:cNvPr id="249" name="Rectángulo redondeado"/>
            <p:cNvSpPr/>
            <p:nvPr/>
          </p:nvSpPr>
          <p:spPr>
            <a:xfrm>
              <a:off x="53881" y="53881"/>
              <a:ext cx="25025571" cy="19403624"/>
            </a:xfrm>
            <a:prstGeom prst="roundRect">
              <a:avLst>
                <a:gd name="adj" fmla="val 14574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48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133333" cy="19511387"/>
            </a:xfrm>
            <a:prstGeom prst="rect">
              <a:avLst/>
            </a:prstGeom>
            <a:effectLst/>
          </p:spPr>
        </p:pic>
      </p:grpSp>
      <p:sp>
        <p:nvSpPr>
          <p:cNvPr id="251" name="Óvalo"/>
          <p:cNvSpPr/>
          <p:nvPr/>
        </p:nvSpPr>
        <p:spPr>
          <a:xfrm>
            <a:off x="5632105" y="25226471"/>
            <a:ext cx="22250858" cy="19022782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2" name="SURPRISED"/>
          <p:cNvSpPr txBox="1"/>
          <p:nvPr/>
        </p:nvSpPr>
        <p:spPr>
          <a:xfrm>
            <a:off x="9015414" y="26577090"/>
            <a:ext cx="16120041" cy="335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2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SURPRISED</a:t>
            </a:r>
          </a:p>
        </p:txBody>
      </p:sp>
      <p:grpSp>
        <p:nvGrpSpPr>
          <p:cNvPr id="255" name="Rectángulo redondeado"/>
          <p:cNvGrpSpPr/>
          <p:nvPr/>
        </p:nvGrpSpPr>
        <p:grpSpPr>
          <a:xfrm>
            <a:off x="4190867" y="2401844"/>
            <a:ext cx="25133334" cy="19511387"/>
            <a:chOff x="0" y="0"/>
            <a:chExt cx="25133332" cy="19511385"/>
          </a:xfrm>
        </p:grpSpPr>
        <p:sp>
          <p:nvSpPr>
            <p:cNvPr id="254" name="Rectángulo redondeado"/>
            <p:cNvSpPr/>
            <p:nvPr/>
          </p:nvSpPr>
          <p:spPr>
            <a:xfrm>
              <a:off x="53881" y="53881"/>
              <a:ext cx="25025571" cy="19403624"/>
            </a:xfrm>
            <a:prstGeom prst="roundRect">
              <a:avLst>
                <a:gd name="adj" fmla="val 14574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53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133333" cy="19511387"/>
            </a:xfrm>
            <a:prstGeom prst="rect">
              <a:avLst/>
            </a:prstGeom>
            <a:effectLst/>
          </p:spPr>
        </p:pic>
      </p:grpSp>
      <p:sp>
        <p:nvSpPr>
          <p:cNvPr id="256" name="Óvalo"/>
          <p:cNvSpPr/>
          <p:nvPr/>
        </p:nvSpPr>
        <p:spPr>
          <a:xfrm>
            <a:off x="5323837" y="2646147"/>
            <a:ext cx="22250859" cy="19022782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7" name="ANGRY"/>
          <p:cNvSpPr txBox="1"/>
          <p:nvPr/>
        </p:nvSpPr>
        <p:spPr>
          <a:xfrm>
            <a:off x="8875430" y="3219766"/>
            <a:ext cx="16120040" cy="335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2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ANGRY</a:t>
            </a:r>
          </a:p>
        </p:txBody>
      </p:sp>
      <p:pic>
        <p:nvPicPr>
          <p:cNvPr id="258" name="001-angry.png" descr="001-ang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4010" y="4686254"/>
            <a:ext cx="17550513" cy="1755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014-surprise.png" descr="014-surpris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3507" y="27805828"/>
            <a:ext cx="17363886" cy="17363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3794" y="8926788"/>
            <a:ext cx="25133336" cy="101601"/>
          </a:xfrm>
          <a:prstGeom prst="rect">
            <a:avLst/>
          </a:prstGeom>
        </p:spPr>
      </p:pic>
      <p:pic>
        <p:nvPicPr>
          <p:cNvPr id="262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90867" y="14448471"/>
            <a:ext cx="25133335" cy="101601"/>
          </a:xfrm>
          <a:prstGeom prst="rect">
            <a:avLst/>
          </a:prstGeom>
        </p:spPr>
      </p:pic>
      <p:pic>
        <p:nvPicPr>
          <p:cNvPr id="264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1898" y="31017853"/>
            <a:ext cx="25133335" cy="101601"/>
          </a:xfrm>
          <a:prstGeom prst="rect">
            <a:avLst/>
          </a:prstGeom>
        </p:spPr>
      </p:pic>
      <p:pic>
        <p:nvPicPr>
          <p:cNvPr id="266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1898" y="37183204"/>
            <a:ext cx="25133335" cy="101601"/>
          </a:xfrm>
          <a:prstGeom prst="rect">
            <a:avLst/>
          </a:prstGeom>
        </p:spPr>
      </p:pic>
      <p:pic>
        <p:nvPicPr>
          <p:cNvPr id="268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701182" y="2756598"/>
            <a:ext cx="2468043" cy="246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9801.JPG" descr="IMG_98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40650" y="25414265"/>
            <a:ext cx="2468043" cy="2468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Rectángulo redondeado"/>
          <p:cNvGrpSpPr/>
          <p:nvPr/>
        </p:nvGrpSpPr>
        <p:grpSpPr>
          <a:xfrm>
            <a:off x="4791899" y="24982168"/>
            <a:ext cx="25133333" cy="19511387"/>
            <a:chOff x="0" y="0"/>
            <a:chExt cx="25133332" cy="19511385"/>
          </a:xfrm>
        </p:grpSpPr>
        <p:sp>
          <p:nvSpPr>
            <p:cNvPr id="272" name="Rectángulo redondeado"/>
            <p:cNvSpPr/>
            <p:nvPr/>
          </p:nvSpPr>
          <p:spPr>
            <a:xfrm>
              <a:off x="53881" y="53881"/>
              <a:ext cx="25025571" cy="19403624"/>
            </a:xfrm>
            <a:prstGeom prst="roundRect">
              <a:avLst>
                <a:gd name="adj" fmla="val 14574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71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133333" cy="19511387"/>
            </a:xfrm>
            <a:prstGeom prst="rect">
              <a:avLst/>
            </a:prstGeom>
            <a:effectLst/>
          </p:spPr>
        </p:pic>
      </p:grpSp>
      <p:sp>
        <p:nvSpPr>
          <p:cNvPr id="274" name="Óvalo"/>
          <p:cNvSpPr/>
          <p:nvPr/>
        </p:nvSpPr>
        <p:spPr>
          <a:xfrm>
            <a:off x="5632105" y="25226471"/>
            <a:ext cx="22250858" cy="19022782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5" name="TIRED"/>
          <p:cNvSpPr txBox="1"/>
          <p:nvPr/>
        </p:nvSpPr>
        <p:spPr>
          <a:xfrm>
            <a:off x="9015414" y="26577090"/>
            <a:ext cx="16120041" cy="335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2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TIRED</a:t>
            </a:r>
          </a:p>
        </p:txBody>
      </p:sp>
      <p:grpSp>
        <p:nvGrpSpPr>
          <p:cNvPr id="278" name="Rectángulo redondeado"/>
          <p:cNvGrpSpPr/>
          <p:nvPr/>
        </p:nvGrpSpPr>
        <p:grpSpPr>
          <a:xfrm>
            <a:off x="4190867" y="2401844"/>
            <a:ext cx="25133334" cy="19511387"/>
            <a:chOff x="0" y="0"/>
            <a:chExt cx="25133332" cy="19511385"/>
          </a:xfrm>
        </p:grpSpPr>
        <p:sp>
          <p:nvSpPr>
            <p:cNvPr id="277" name="Rectángulo redondeado"/>
            <p:cNvSpPr/>
            <p:nvPr/>
          </p:nvSpPr>
          <p:spPr>
            <a:xfrm>
              <a:off x="53881" y="53881"/>
              <a:ext cx="25025571" cy="19403624"/>
            </a:xfrm>
            <a:prstGeom prst="roundRect">
              <a:avLst>
                <a:gd name="adj" fmla="val 14574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70564" tIns="70564" rIns="70564" bIns="70564" numCol="1" anchor="ctr">
              <a:noAutofit/>
            </a:bodyPr>
            <a:lstStyle/>
            <a:p>
              <a:pPr defTabSz="2718035">
                <a:defRPr sz="10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76" name="Rectángulo redondeado Rectángulo redondeado" descr="Rectángulo redondeado Rectángulo redondead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133333" cy="19511387"/>
            </a:xfrm>
            <a:prstGeom prst="rect">
              <a:avLst/>
            </a:prstGeom>
            <a:effectLst/>
          </p:spPr>
        </p:pic>
      </p:grpSp>
      <p:sp>
        <p:nvSpPr>
          <p:cNvPr id="279" name="Óvalo"/>
          <p:cNvSpPr/>
          <p:nvPr/>
        </p:nvSpPr>
        <p:spPr>
          <a:xfrm>
            <a:off x="5323837" y="2646147"/>
            <a:ext cx="22250859" cy="19022782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0" name="SCARED"/>
          <p:cNvSpPr txBox="1"/>
          <p:nvPr/>
        </p:nvSpPr>
        <p:spPr>
          <a:xfrm>
            <a:off x="8875430" y="3219766"/>
            <a:ext cx="16120040" cy="335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>
            <a:spAutoFit/>
          </a:bodyPr>
          <a:lstStyle>
            <a:lvl1pPr>
              <a:defRPr sz="20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SCARED</a:t>
            </a:r>
          </a:p>
        </p:txBody>
      </p:sp>
      <p:pic>
        <p:nvPicPr>
          <p:cNvPr id="281" name="Línea Línea" descr="Línea Lí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0147" y="8290889"/>
            <a:ext cx="25214774" cy="101601"/>
          </a:xfrm>
          <a:prstGeom prst="rect">
            <a:avLst/>
          </a:prstGeom>
        </p:spPr>
      </p:pic>
      <p:pic>
        <p:nvPicPr>
          <p:cNvPr id="283" name="Línea Línea" descr="Línea Lí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0147" y="15122709"/>
            <a:ext cx="25214774" cy="101601"/>
          </a:xfrm>
          <a:prstGeom prst="rect">
            <a:avLst/>
          </a:prstGeom>
        </p:spPr>
      </p:pic>
      <p:pic>
        <p:nvPicPr>
          <p:cNvPr id="285" name="Línea Línea" descr="Línea Lí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1178" y="31075557"/>
            <a:ext cx="25214775" cy="101601"/>
          </a:xfrm>
          <a:prstGeom prst="rect">
            <a:avLst/>
          </a:prstGeom>
        </p:spPr>
      </p:pic>
      <p:pic>
        <p:nvPicPr>
          <p:cNvPr id="287" name="007-fright.png" descr="007-frigh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2152" y="4773964"/>
            <a:ext cx="18350765" cy="18350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002-confused.png" descr="002-confuse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48079" y="28396466"/>
            <a:ext cx="17174742" cy="1717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Línea Línea" descr="Línea Lí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27214" y="8290889"/>
            <a:ext cx="25060642" cy="101601"/>
          </a:xfrm>
          <a:prstGeom prst="rect">
            <a:avLst/>
          </a:prstGeom>
        </p:spPr>
      </p:pic>
      <p:pic>
        <p:nvPicPr>
          <p:cNvPr id="291" name="Línea Línea" descr="Línea Lí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27213" y="15122709"/>
            <a:ext cx="25060642" cy="101601"/>
          </a:xfrm>
          <a:prstGeom prst="rect">
            <a:avLst/>
          </a:prstGeom>
        </p:spPr>
      </p:pic>
      <p:pic>
        <p:nvPicPr>
          <p:cNvPr id="293" name="Línea Línea" descr="Línea Lí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28245" y="38628111"/>
            <a:ext cx="25060642" cy="101601"/>
          </a:xfrm>
          <a:prstGeom prst="rect">
            <a:avLst/>
          </a:prstGeom>
        </p:spPr>
      </p:pic>
      <p:pic>
        <p:nvPicPr>
          <p:cNvPr id="295" name="Línea Línea" descr="Línea Lí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28245" y="31075556"/>
            <a:ext cx="25060642" cy="101601"/>
          </a:xfrm>
          <a:prstGeom prst="rect">
            <a:avLst/>
          </a:prstGeom>
        </p:spPr>
      </p:pic>
      <p:pic>
        <p:nvPicPr>
          <p:cNvPr id="297" name="IMG_9801.JPG" descr="IMG_980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778249" y="2896808"/>
            <a:ext cx="2468043" cy="2468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G_9801.JPG" descr="IMG_980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240650" y="25260373"/>
            <a:ext cx="2468043" cy="246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H"/>
          <p:cNvSpPr/>
          <p:nvPr/>
        </p:nvSpPr>
        <p:spPr>
          <a:xfrm>
            <a:off x="3894636" y="1831140"/>
            <a:ext cx="26081628" cy="2474319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/>
          <a:lstStyle>
            <a:lvl1pPr defTabSz="2718035">
              <a:defRPr sz="10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01" name="Óvalo"/>
          <p:cNvSpPr/>
          <p:nvPr/>
        </p:nvSpPr>
        <p:spPr>
          <a:xfrm>
            <a:off x="4987421" y="2392885"/>
            <a:ext cx="23896058" cy="23203360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02" name="453913-PF8UD4-361.jpg" descr="453913-PF8UD4-361.jpg"/>
          <p:cNvPicPr>
            <a:picLocks noChangeAspect="1"/>
          </p:cNvPicPr>
          <p:nvPr/>
        </p:nvPicPr>
        <p:blipFill>
          <a:blip r:embed="rId2">
            <a:extLst/>
          </a:blip>
          <a:srcRect l="1966" t="0" r="1614" b="8890"/>
          <a:stretch>
            <a:fillRect/>
          </a:stretch>
        </p:blipFill>
        <p:spPr>
          <a:xfrm>
            <a:off x="4038409" y="2096843"/>
            <a:ext cx="25888554" cy="24462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95" y="0"/>
                </a:moveTo>
                <a:cubicBezTo>
                  <a:pt x="8288" y="0"/>
                  <a:pt x="8249" y="9"/>
                  <a:pt x="8310" y="130"/>
                </a:cubicBezTo>
                <a:cubicBezTo>
                  <a:pt x="8363" y="234"/>
                  <a:pt x="8329" y="298"/>
                  <a:pt x="8136" y="462"/>
                </a:cubicBezTo>
                <a:cubicBezTo>
                  <a:pt x="7936" y="630"/>
                  <a:pt x="7912" y="679"/>
                  <a:pt x="7988" y="758"/>
                </a:cubicBezTo>
                <a:cubicBezTo>
                  <a:pt x="8038" y="809"/>
                  <a:pt x="8186" y="882"/>
                  <a:pt x="8317" y="918"/>
                </a:cubicBezTo>
                <a:cubicBezTo>
                  <a:pt x="8447" y="955"/>
                  <a:pt x="8546" y="1023"/>
                  <a:pt x="8537" y="1070"/>
                </a:cubicBezTo>
                <a:cubicBezTo>
                  <a:pt x="8527" y="1117"/>
                  <a:pt x="8551" y="1219"/>
                  <a:pt x="8590" y="1296"/>
                </a:cubicBezTo>
                <a:cubicBezTo>
                  <a:pt x="8692" y="1498"/>
                  <a:pt x="8840" y="1470"/>
                  <a:pt x="8958" y="1228"/>
                </a:cubicBezTo>
                <a:cubicBezTo>
                  <a:pt x="9077" y="985"/>
                  <a:pt x="9186" y="927"/>
                  <a:pt x="9352" y="1018"/>
                </a:cubicBezTo>
                <a:cubicBezTo>
                  <a:pt x="9464" y="1079"/>
                  <a:pt x="9742" y="986"/>
                  <a:pt x="9742" y="888"/>
                </a:cubicBezTo>
                <a:cubicBezTo>
                  <a:pt x="9742" y="865"/>
                  <a:pt x="9652" y="726"/>
                  <a:pt x="9542" y="579"/>
                </a:cubicBezTo>
                <a:cubicBezTo>
                  <a:pt x="9355" y="330"/>
                  <a:pt x="9348" y="299"/>
                  <a:pt x="9444" y="155"/>
                </a:cubicBezTo>
                <a:lnTo>
                  <a:pt x="9547" y="0"/>
                </a:lnTo>
                <a:lnTo>
                  <a:pt x="8895" y="0"/>
                </a:lnTo>
                <a:close/>
                <a:moveTo>
                  <a:pt x="14257" y="0"/>
                </a:moveTo>
                <a:cubicBezTo>
                  <a:pt x="14081" y="0"/>
                  <a:pt x="13960" y="29"/>
                  <a:pt x="13982" y="67"/>
                </a:cubicBezTo>
                <a:cubicBezTo>
                  <a:pt x="14037" y="161"/>
                  <a:pt x="13945" y="207"/>
                  <a:pt x="13657" y="227"/>
                </a:cubicBezTo>
                <a:cubicBezTo>
                  <a:pt x="13358" y="248"/>
                  <a:pt x="13337" y="368"/>
                  <a:pt x="13587" y="613"/>
                </a:cubicBezTo>
                <a:cubicBezTo>
                  <a:pt x="13750" y="773"/>
                  <a:pt x="13758" y="806"/>
                  <a:pt x="13681" y="1003"/>
                </a:cubicBezTo>
                <a:cubicBezTo>
                  <a:pt x="13531" y="1386"/>
                  <a:pt x="13752" y="1585"/>
                  <a:pt x="14031" y="1318"/>
                </a:cubicBezTo>
                <a:cubicBezTo>
                  <a:pt x="14132" y="1221"/>
                  <a:pt x="14187" y="1214"/>
                  <a:pt x="14325" y="1280"/>
                </a:cubicBezTo>
                <a:cubicBezTo>
                  <a:pt x="14418" y="1325"/>
                  <a:pt x="14494" y="1395"/>
                  <a:pt x="14494" y="1435"/>
                </a:cubicBezTo>
                <a:cubicBezTo>
                  <a:pt x="14494" y="1476"/>
                  <a:pt x="14541" y="1509"/>
                  <a:pt x="14598" y="1509"/>
                </a:cubicBezTo>
                <a:cubicBezTo>
                  <a:pt x="14730" y="1509"/>
                  <a:pt x="14865" y="1154"/>
                  <a:pt x="14771" y="1055"/>
                </a:cubicBezTo>
                <a:cubicBezTo>
                  <a:pt x="14693" y="972"/>
                  <a:pt x="14807" y="693"/>
                  <a:pt x="14896" y="751"/>
                </a:cubicBezTo>
                <a:cubicBezTo>
                  <a:pt x="14926" y="771"/>
                  <a:pt x="15006" y="724"/>
                  <a:pt x="15072" y="646"/>
                </a:cubicBezTo>
                <a:cubicBezTo>
                  <a:pt x="15220" y="472"/>
                  <a:pt x="15131" y="327"/>
                  <a:pt x="14862" y="303"/>
                </a:cubicBezTo>
                <a:cubicBezTo>
                  <a:pt x="14652" y="285"/>
                  <a:pt x="14478" y="158"/>
                  <a:pt x="14533" y="64"/>
                </a:cubicBezTo>
                <a:cubicBezTo>
                  <a:pt x="14553" y="29"/>
                  <a:pt x="14429" y="0"/>
                  <a:pt x="14257" y="0"/>
                </a:cubicBezTo>
                <a:close/>
                <a:moveTo>
                  <a:pt x="20330" y="0"/>
                </a:moveTo>
                <a:cubicBezTo>
                  <a:pt x="19991" y="0"/>
                  <a:pt x="19729" y="26"/>
                  <a:pt x="19747" y="58"/>
                </a:cubicBezTo>
                <a:cubicBezTo>
                  <a:pt x="19766" y="90"/>
                  <a:pt x="19692" y="206"/>
                  <a:pt x="19582" y="316"/>
                </a:cubicBezTo>
                <a:cubicBezTo>
                  <a:pt x="19472" y="425"/>
                  <a:pt x="19382" y="543"/>
                  <a:pt x="19382" y="578"/>
                </a:cubicBezTo>
                <a:cubicBezTo>
                  <a:pt x="19382" y="676"/>
                  <a:pt x="19652" y="806"/>
                  <a:pt x="19763" y="761"/>
                </a:cubicBezTo>
                <a:cubicBezTo>
                  <a:pt x="19863" y="721"/>
                  <a:pt x="20015" y="996"/>
                  <a:pt x="20053" y="1286"/>
                </a:cubicBezTo>
                <a:cubicBezTo>
                  <a:pt x="20069" y="1415"/>
                  <a:pt x="20311" y="1279"/>
                  <a:pt x="20424" y="1077"/>
                </a:cubicBezTo>
                <a:cubicBezTo>
                  <a:pt x="20523" y="900"/>
                  <a:pt x="20570" y="877"/>
                  <a:pt x="20761" y="910"/>
                </a:cubicBezTo>
                <a:cubicBezTo>
                  <a:pt x="20911" y="935"/>
                  <a:pt x="21011" y="913"/>
                  <a:pt x="21068" y="841"/>
                </a:cubicBezTo>
                <a:cubicBezTo>
                  <a:pt x="21136" y="754"/>
                  <a:pt x="21115" y="699"/>
                  <a:pt x="20947" y="531"/>
                </a:cubicBezTo>
                <a:cubicBezTo>
                  <a:pt x="20757" y="341"/>
                  <a:pt x="20751" y="317"/>
                  <a:pt x="20845" y="164"/>
                </a:cubicBezTo>
                <a:lnTo>
                  <a:pt x="20947" y="0"/>
                </a:lnTo>
                <a:lnTo>
                  <a:pt x="20330" y="0"/>
                </a:lnTo>
                <a:close/>
                <a:moveTo>
                  <a:pt x="4825" y="289"/>
                </a:moveTo>
                <a:cubicBezTo>
                  <a:pt x="4722" y="286"/>
                  <a:pt x="4616" y="324"/>
                  <a:pt x="4529" y="416"/>
                </a:cubicBezTo>
                <a:cubicBezTo>
                  <a:pt x="4390" y="564"/>
                  <a:pt x="4383" y="830"/>
                  <a:pt x="4513" y="1049"/>
                </a:cubicBezTo>
                <a:cubicBezTo>
                  <a:pt x="4701" y="1364"/>
                  <a:pt x="5191" y="1190"/>
                  <a:pt x="5235" y="792"/>
                </a:cubicBezTo>
                <a:cubicBezTo>
                  <a:pt x="5267" y="505"/>
                  <a:pt x="5052" y="296"/>
                  <a:pt x="4825" y="289"/>
                </a:cubicBezTo>
                <a:close/>
                <a:moveTo>
                  <a:pt x="0" y="551"/>
                </a:moveTo>
                <a:lnTo>
                  <a:pt x="0" y="2161"/>
                </a:lnTo>
                <a:cubicBezTo>
                  <a:pt x="65" y="2214"/>
                  <a:pt x="103" y="2285"/>
                  <a:pt x="103" y="2367"/>
                </a:cubicBezTo>
                <a:cubicBezTo>
                  <a:pt x="103" y="2435"/>
                  <a:pt x="123" y="2512"/>
                  <a:pt x="148" y="2538"/>
                </a:cubicBezTo>
                <a:cubicBezTo>
                  <a:pt x="231" y="2627"/>
                  <a:pt x="446" y="2587"/>
                  <a:pt x="486" y="2476"/>
                </a:cubicBezTo>
                <a:cubicBezTo>
                  <a:pt x="534" y="2343"/>
                  <a:pt x="896" y="2133"/>
                  <a:pt x="981" y="2188"/>
                </a:cubicBezTo>
                <a:cubicBezTo>
                  <a:pt x="1014" y="2210"/>
                  <a:pt x="1090" y="2207"/>
                  <a:pt x="1151" y="2183"/>
                </a:cubicBezTo>
                <a:cubicBezTo>
                  <a:pt x="1276" y="2132"/>
                  <a:pt x="1238" y="1911"/>
                  <a:pt x="1068" y="1706"/>
                </a:cubicBezTo>
                <a:cubicBezTo>
                  <a:pt x="983" y="1604"/>
                  <a:pt x="978" y="1545"/>
                  <a:pt x="1042" y="1396"/>
                </a:cubicBezTo>
                <a:cubicBezTo>
                  <a:pt x="1193" y="1047"/>
                  <a:pt x="959" y="856"/>
                  <a:pt x="669" y="1092"/>
                </a:cubicBezTo>
                <a:cubicBezTo>
                  <a:pt x="560" y="1181"/>
                  <a:pt x="271" y="1092"/>
                  <a:pt x="128" y="924"/>
                </a:cubicBezTo>
                <a:cubicBezTo>
                  <a:pt x="65" y="851"/>
                  <a:pt x="11" y="688"/>
                  <a:pt x="0" y="551"/>
                </a:cubicBezTo>
                <a:close/>
                <a:moveTo>
                  <a:pt x="16598" y="800"/>
                </a:moveTo>
                <a:cubicBezTo>
                  <a:pt x="16474" y="801"/>
                  <a:pt x="16353" y="867"/>
                  <a:pt x="16264" y="998"/>
                </a:cubicBezTo>
                <a:cubicBezTo>
                  <a:pt x="16086" y="1264"/>
                  <a:pt x="16087" y="1280"/>
                  <a:pt x="16306" y="1523"/>
                </a:cubicBezTo>
                <a:cubicBezTo>
                  <a:pt x="16540" y="1782"/>
                  <a:pt x="16681" y="1777"/>
                  <a:pt x="16898" y="1503"/>
                </a:cubicBezTo>
                <a:cubicBezTo>
                  <a:pt x="17108" y="1239"/>
                  <a:pt x="17110" y="1218"/>
                  <a:pt x="16945" y="996"/>
                </a:cubicBezTo>
                <a:cubicBezTo>
                  <a:pt x="16848" y="865"/>
                  <a:pt x="16722" y="800"/>
                  <a:pt x="16598" y="800"/>
                </a:cubicBezTo>
                <a:close/>
                <a:moveTo>
                  <a:pt x="5965" y="948"/>
                </a:moveTo>
                <a:cubicBezTo>
                  <a:pt x="5898" y="935"/>
                  <a:pt x="5742" y="1030"/>
                  <a:pt x="5650" y="1161"/>
                </a:cubicBezTo>
                <a:cubicBezTo>
                  <a:pt x="5546" y="1311"/>
                  <a:pt x="5451" y="1365"/>
                  <a:pt x="5291" y="1365"/>
                </a:cubicBezTo>
                <a:cubicBezTo>
                  <a:pt x="5172" y="1365"/>
                  <a:pt x="5034" y="1418"/>
                  <a:pt x="4983" y="1482"/>
                </a:cubicBezTo>
                <a:cubicBezTo>
                  <a:pt x="4903" y="1584"/>
                  <a:pt x="4921" y="1625"/>
                  <a:pt x="5117" y="1798"/>
                </a:cubicBezTo>
                <a:cubicBezTo>
                  <a:pt x="5309" y="1968"/>
                  <a:pt x="5331" y="2018"/>
                  <a:pt x="5268" y="2144"/>
                </a:cubicBezTo>
                <a:cubicBezTo>
                  <a:pt x="5179" y="2319"/>
                  <a:pt x="5209" y="2604"/>
                  <a:pt x="5320" y="2643"/>
                </a:cubicBezTo>
                <a:cubicBezTo>
                  <a:pt x="5364" y="2658"/>
                  <a:pt x="5504" y="2606"/>
                  <a:pt x="5630" y="2527"/>
                </a:cubicBezTo>
                <a:lnTo>
                  <a:pt x="5860" y="2383"/>
                </a:lnTo>
                <a:lnTo>
                  <a:pt x="6014" y="2557"/>
                </a:lnTo>
                <a:cubicBezTo>
                  <a:pt x="6099" y="2652"/>
                  <a:pt x="6189" y="2730"/>
                  <a:pt x="6216" y="2730"/>
                </a:cubicBezTo>
                <a:cubicBezTo>
                  <a:pt x="6331" y="2730"/>
                  <a:pt x="6419" y="2515"/>
                  <a:pt x="6376" y="2337"/>
                </a:cubicBezTo>
                <a:cubicBezTo>
                  <a:pt x="6339" y="2182"/>
                  <a:pt x="6373" y="2099"/>
                  <a:pt x="6553" y="1902"/>
                </a:cubicBezTo>
                <a:lnTo>
                  <a:pt x="6775" y="1660"/>
                </a:lnTo>
                <a:lnTo>
                  <a:pt x="6511" y="1540"/>
                </a:lnTo>
                <a:cubicBezTo>
                  <a:pt x="6089" y="1348"/>
                  <a:pt x="6043" y="1318"/>
                  <a:pt x="6034" y="1231"/>
                </a:cubicBezTo>
                <a:cubicBezTo>
                  <a:pt x="6030" y="1186"/>
                  <a:pt x="6018" y="1125"/>
                  <a:pt x="6009" y="1095"/>
                </a:cubicBezTo>
                <a:cubicBezTo>
                  <a:pt x="6000" y="1066"/>
                  <a:pt x="5994" y="1023"/>
                  <a:pt x="5997" y="1000"/>
                </a:cubicBezTo>
                <a:cubicBezTo>
                  <a:pt x="6000" y="969"/>
                  <a:pt x="5988" y="952"/>
                  <a:pt x="5965" y="948"/>
                </a:cubicBezTo>
                <a:close/>
                <a:moveTo>
                  <a:pt x="21600" y="1103"/>
                </a:moveTo>
                <a:cubicBezTo>
                  <a:pt x="21496" y="1162"/>
                  <a:pt x="21412" y="1238"/>
                  <a:pt x="21446" y="1275"/>
                </a:cubicBezTo>
                <a:cubicBezTo>
                  <a:pt x="21468" y="1297"/>
                  <a:pt x="21452" y="1358"/>
                  <a:pt x="21412" y="1410"/>
                </a:cubicBezTo>
                <a:cubicBezTo>
                  <a:pt x="21357" y="1479"/>
                  <a:pt x="21376" y="1560"/>
                  <a:pt x="21485" y="1722"/>
                </a:cubicBezTo>
                <a:cubicBezTo>
                  <a:pt x="21521" y="1775"/>
                  <a:pt x="21560" y="1817"/>
                  <a:pt x="21600" y="1852"/>
                </a:cubicBezTo>
                <a:lnTo>
                  <a:pt x="21600" y="1103"/>
                </a:lnTo>
                <a:close/>
                <a:moveTo>
                  <a:pt x="10630" y="1149"/>
                </a:moveTo>
                <a:cubicBezTo>
                  <a:pt x="10563" y="1149"/>
                  <a:pt x="10424" y="1219"/>
                  <a:pt x="10321" y="1305"/>
                </a:cubicBezTo>
                <a:cubicBezTo>
                  <a:pt x="10152" y="1445"/>
                  <a:pt x="10138" y="1494"/>
                  <a:pt x="10167" y="1814"/>
                </a:cubicBezTo>
                <a:cubicBezTo>
                  <a:pt x="10190" y="2073"/>
                  <a:pt x="10247" y="2220"/>
                  <a:pt x="10379" y="2359"/>
                </a:cubicBezTo>
                <a:cubicBezTo>
                  <a:pt x="10545" y="2534"/>
                  <a:pt x="10600" y="2549"/>
                  <a:pt x="11048" y="2535"/>
                </a:cubicBezTo>
                <a:cubicBezTo>
                  <a:pt x="11675" y="2515"/>
                  <a:pt x="11779" y="2600"/>
                  <a:pt x="11779" y="3138"/>
                </a:cubicBezTo>
                <a:cubicBezTo>
                  <a:pt x="11779" y="3597"/>
                  <a:pt x="11636" y="3724"/>
                  <a:pt x="11436" y="3444"/>
                </a:cubicBezTo>
                <a:cubicBezTo>
                  <a:pt x="11369" y="3350"/>
                  <a:pt x="11327" y="3251"/>
                  <a:pt x="11342" y="3225"/>
                </a:cubicBezTo>
                <a:cubicBezTo>
                  <a:pt x="11358" y="3199"/>
                  <a:pt x="11325" y="3137"/>
                  <a:pt x="11269" y="3089"/>
                </a:cubicBezTo>
                <a:cubicBezTo>
                  <a:pt x="11191" y="3020"/>
                  <a:pt x="11146" y="3019"/>
                  <a:pt x="11071" y="3085"/>
                </a:cubicBezTo>
                <a:cubicBezTo>
                  <a:pt x="10994" y="3153"/>
                  <a:pt x="10901" y="3119"/>
                  <a:pt x="10613" y="2918"/>
                </a:cubicBezTo>
                <a:cubicBezTo>
                  <a:pt x="9865" y="2397"/>
                  <a:pt x="9412" y="2429"/>
                  <a:pt x="8516" y="3068"/>
                </a:cubicBezTo>
                <a:cubicBezTo>
                  <a:pt x="7768" y="3601"/>
                  <a:pt x="7646" y="3652"/>
                  <a:pt x="6776" y="3810"/>
                </a:cubicBezTo>
                <a:cubicBezTo>
                  <a:pt x="6338" y="3889"/>
                  <a:pt x="5871" y="3986"/>
                  <a:pt x="5739" y="4025"/>
                </a:cubicBezTo>
                <a:cubicBezTo>
                  <a:pt x="5134" y="4203"/>
                  <a:pt x="4719" y="4648"/>
                  <a:pt x="4719" y="5120"/>
                </a:cubicBezTo>
                <a:cubicBezTo>
                  <a:pt x="4719" y="5231"/>
                  <a:pt x="4839" y="5561"/>
                  <a:pt x="4985" y="5853"/>
                </a:cubicBezTo>
                <a:cubicBezTo>
                  <a:pt x="5294" y="6470"/>
                  <a:pt x="5285" y="6618"/>
                  <a:pt x="4929" y="6856"/>
                </a:cubicBezTo>
                <a:cubicBezTo>
                  <a:pt x="4597" y="7078"/>
                  <a:pt x="4474" y="7241"/>
                  <a:pt x="4565" y="7338"/>
                </a:cubicBezTo>
                <a:cubicBezTo>
                  <a:pt x="4615" y="7390"/>
                  <a:pt x="4677" y="7390"/>
                  <a:pt x="4771" y="7337"/>
                </a:cubicBezTo>
                <a:cubicBezTo>
                  <a:pt x="4845" y="7295"/>
                  <a:pt x="5054" y="7226"/>
                  <a:pt x="5236" y="7182"/>
                </a:cubicBezTo>
                <a:cubicBezTo>
                  <a:pt x="5651" y="7084"/>
                  <a:pt x="5863" y="6877"/>
                  <a:pt x="5918" y="6518"/>
                </a:cubicBezTo>
                <a:cubicBezTo>
                  <a:pt x="5950" y="6305"/>
                  <a:pt x="6001" y="6222"/>
                  <a:pt x="6137" y="6168"/>
                </a:cubicBezTo>
                <a:cubicBezTo>
                  <a:pt x="6234" y="6129"/>
                  <a:pt x="6371" y="6042"/>
                  <a:pt x="6440" y="5976"/>
                </a:cubicBezTo>
                <a:cubicBezTo>
                  <a:pt x="6509" y="5909"/>
                  <a:pt x="6658" y="5855"/>
                  <a:pt x="6770" y="5855"/>
                </a:cubicBezTo>
                <a:cubicBezTo>
                  <a:pt x="7032" y="5855"/>
                  <a:pt x="7168" y="6056"/>
                  <a:pt x="7408" y="6795"/>
                </a:cubicBezTo>
                <a:cubicBezTo>
                  <a:pt x="7576" y="7313"/>
                  <a:pt x="7594" y="7466"/>
                  <a:pt x="7603" y="8513"/>
                </a:cubicBezTo>
                <a:cubicBezTo>
                  <a:pt x="7609" y="9145"/>
                  <a:pt x="7635" y="9714"/>
                  <a:pt x="7662" y="9777"/>
                </a:cubicBezTo>
                <a:cubicBezTo>
                  <a:pt x="7718" y="9906"/>
                  <a:pt x="7284" y="10328"/>
                  <a:pt x="6574" y="10835"/>
                </a:cubicBezTo>
                <a:cubicBezTo>
                  <a:pt x="6344" y="10999"/>
                  <a:pt x="6092" y="11228"/>
                  <a:pt x="6014" y="11343"/>
                </a:cubicBezTo>
                <a:cubicBezTo>
                  <a:pt x="5760" y="11721"/>
                  <a:pt x="5862" y="11938"/>
                  <a:pt x="6207" y="11749"/>
                </a:cubicBezTo>
                <a:cubicBezTo>
                  <a:pt x="6397" y="11645"/>
                  <a:pt x="6414" y="11648"/>
                  <a:pt x="6509" y="11790"/>
                </a:cubicBezTo>
                <a:cubicBezTo>
                  <a:pt x="6564" y="11873"/>
                  <a:pt x="6711" y="11964"/>
                  <a:pt x="6835" y="11991"/>
                </a:cubicBezTo>
                <a:lnTo>
                  <a:pt x="7061" y="12040"/>
                </a:lnTo>
                <a:lnTo>
                  <a:pt x="7037" y="12520"/>
                </a:lnTo>
                <a:cubicBezTo>
                  <a:pt x="7018" y="12912"/>
                  <a:pt x="7040" y="13044"/>
                  <a:pt x="7157" y="13245"/>
                </a:cubicBezTo>
                <a:cubicBezTo>
                  <a:pt x="7413" y="13683"/>
                  <a:pt x="8118" y="13893"/>
                  <a:pt x="8772" y="13727"/>
                </a:cubicBezTo>
                <a:cubicBezTo>
                  <a:pt x="9082" y="13648"/>
                  <a:pt x="9131" y="13656"/>
                  <a:pt x="9459" y="13830"/>
                </a:cubicBezTo>
                <a:cubicBezTo>
                  <a:pt x="9692" y="13954"/>
                  <a:pt x="9974" y="14032"/>
                  <a:pt x="10289" y="14060"/>
                </a:cubicBezTo>
                <a:cubicBezTo>
                  <a:pt x="10551" y="14083"/>
                  <a:pt x="10782" y="14132"/>
                  <a:pt x="10803" y="14168"/>
                </a:cubicBezTo>
                <a:cubicBezTo>
                  <a:pt x="10911" y="14351"/>
                  <a:pt x="9579" y="15374"/>
                  <a:pt x="9234" y="15374"/>
                </a:cubicBezTo>
                <a:cubicBezTo>
                  <a:pt x="8873" y="15374"/>
                  <a:pt x="8829" y="15511"/>
                  <a:pt x="9047" y="15957"/>
                </a:cubicBezTo>
                <a:cubicBezTo>
                  <a:pt x="9185" y="16238"/>
                  <a:pt x="9334" y="16412"/>
                  <a:pt x="9592" y="16592"/>
                </a:cubicBezTo>
                <a:lnTo>
                  <a:pt x="9946" y="16840"/>
                </a:lnTo>
                <a:lnTo>
                  <a:pt x="9946" y="17509"/>
                </a:lnTo>
                <a:cubicBezTo>
                  <a:pt x="9946" y="18135"/>
                  <a:pt x="9936" y="18184"/>
                  <a:pt x="9793" y="18253"/>
                </a:cubicBezTo>
                <a:cubicBezTo>
                  <a:pt x="9668" y="18313"/>
                  <a:pt x="9566" y="18286"/>
                  <a:pt x="9251" y="18108"/>
                </a:cubicBezTo>
                <a:cubicBezTo>
                  <a:pt x="9037" y="17987"/>
                  <a:pt x="8820" y="17889"/>
                  <a:pt x="8769" y="17889"/>
                </a:cubicBezTo>
                <a:cubicBezTo>
                  <a:pt x="8718" y="17889"/>
                  <a:pt x="8648" y="17994"/>
                  <a:pt x="8613" y="18122"/>
                </a:cubicBezTo>
                <a:cubicBezTo>
                  <a:pt x="8559" y="18324"/>
                  <a:pt x="8516" y="18359"/>
                  <a:pt x="8303" y="18377"/>
                </a:cubicBezTo>
                <a:cubicBezTo>
                  <a:pt x="8109" y="18395"/>
                  <a:pt x="8034" y="18364"/>
                  <a:pt x="7948" y="18234"/>
                </a:cubicBezTo>
                <a:cubicBezTo>
                  <a:pt x="7139" y="17005"/>
                  <a:pt x="6747" y="16655"/>
                  <a:pt x="5788" y="16308"/>
                </a:cubicBezTo>
                <a:cubicBezTo>
                  <a:pt x="5443" y="16183"/>
                  <a:pt x="5122" y="16064"/>
                  <a:pt x="5075" y="16045"/>
                </a:cubicBezTo>
                <a:cubicBezTo>
                  <a:pt x="5025" y="16023"/>
                  <a:pt x="4990" y="16065"/>
                  <a:pt x="4990" y="16147"/>
                </a:cubicBezTo>
                <a:cubicBezTo>
                  <a:pt x="4990" y="16222"/>
                  <a:pt x="4976" y="16300"/>
                  <a:pt x="4958" y="16319"/>
                </a:cubicBezTo>
                <a:cubicBezTo>
                  <a:pt x="4940" y="16338"/>
                  <a:pt x="4703" y="16313"/>
                  <a:pt x="4432" y="16264"/>
                </a:cubicBezTo>
                <a:cubicBezTo>
                  <a:pt x="4072" y="16198"/>
                  <a:pt x="3864" y="16194"/>
                  <a:pt x="3667" y="16249"/>
                </a:cubicBezTo>
                <a:cubicBezTo>
                  <a:pt x="3517" y="16291"/>
                  <a:pt x="3131" y="16334"/>
                  <a:pt x="2808" y="16346"/>
                </a:cubicBezTo>
                <a:cubicBezTo>
                  <a:pt x="2167" y="16369"/>
                  <a:pt x="1935" y="16454"/>
                  <a:pt x="1935" y="16666"/>
                </a:cubicBezTo>
                <a:cubicBezTo>
                  <a:pt x="1935" y="16845"/>
                  <a:pt x="1855" y="16891"/>
                  <a:pt x="1529" y="16896"/>
                </a:cubicBezTo>
                <a:cubicBezTo>
                  <a:pt x="1206" y="16901"/>
                  <a:pt x="1079" y="17025"/>
                  <a:pt x="1184" y="17233"/>
                </a:cubicBezTo>
                <a:cubicBezTo>
                  <a:pt x="1244" y="17353"/>
                  <a:pt x="1218" y="17419"/>
                  <a:pt x="1019" y="17643"/>
                </a:cubicBezTo>
                <a:cubicBezTo>
                  <a:pt x="830" y="17855"/>
                  <a:pt x="797" y="17930"/>
                  <a:pt x="860" y="18010"/>
                </a:cubicBezTo>
                <a:cubicBezTo>
                  <a:pt x="903" y="18065"/>
                  <a:pt x="974" y="18096"/>
                  <a:pt x="1017" y="18079"/>
                </a:cubicBezTo>
                <a:cubicBezTo>
                  <a:pt x="1138" y="18030"/>
                  <a:pt x="1390" y="18265"/>
                  <a:pt x="1426" y="18459"/>
                </a:cubicBezTo>
                <a:cubicBezTo>
                  <a:pt x="1474" y="18724"/>
                  <a:pt x="1595" y="18813"/>
                  <a:pt x="1688" y="18653"/>
                </a:cubicBezTo>
                <a:cubicBezTo>
                  <a:pt x="1901" y="18285"/>
                  <a:pt x="1974" y="18234"/>
                  <a:pt x="2304" y="18223"/>
                </a:cubicBezTo>
                <a:lnTo>
                  <a:pt x="2634" y="18212"/>
                </a:lnTo>
                <a:lnTo>
                  <a:pt x="2727" y="18548"/>
                </a:lnTo>
                <a:cubicBezTo>
                  <a:pt x="2786" y="18766"/>
                  <a:pt x="2941" y="19026"/>
                  <a:pt x="3165" y="19284"/>
                </a:cubicBezTo>
                <a:cubicBezTo>
                  <a:pt x="3524" y="19701"/>
                  <a:pt x="3524" y="19690"/>
                  <a:pt x="3182" y="19794"/>
                </a:cubicBezTo>
                <a:cubicBezTo>
                  <a:pt x="3140" y="19807"/>
                  <a:pt x="3072" y="19781"/>
                  <a:pt x="3030" y="19736"/>
                </a:cubicBezTo>
                <a:cubicBezTo>
                  <a:pt x="2922" y="19622"/>
                  <a:pt x="2071" y="19642"/>
                  <a:pt x="1829" y="19765"/>
                </a:cubicBezTo>
                <a:cubicBezTo>
                  <a:pt x="1667" y="19847"/>
                  <a:pt x="1627" y="19916"/>
                  <a:pt x="1616" y="20131"/>
                </a:cubicBezTo>
                <a:cubicBezTo>
                  <a:pt x="1586" y="20697"/>
                  <a:pt x="1985" y="20845"/>
                  <a:pt x="3293" y="20755"/>
                </a:cubicBezTo>
                <a:cubicBezTo>
                  <a:pt x="4483" y="20673"/>
                  <a:pt x="6712" y="20676"/>
                  <a:pt x="6921" y="20761"/>
                </a:cubicBezTo>
                <a:cubicBezTo>
                  <a:pt x="7106" y="20835"/>
                  <a:pt x="7109" y="20843"/>
                  <a:pt x="6993" y="20978"/>
                </a:cubicBezTo>
                <a:cubicBezTo>
                  <a:pt x="6927" y="21055"/>
                  <a:pt x="6846" y="21101"/>
                  <a:pt x="6814" y="21080"/>
                </a:cubicBezTo>
                <a:cubicBezTo>
                  <a:pt x="6782" y="21058"/>
                  <a:pt x="6721" y="21063"/>
                  <a:pt x="6679" y="21091"/>
                </a:cubicBezTo>
                <a:cubicBezTo>
                  <a:pt x="6637" y="21118"/>
                  <a:pt x="6437" y="21148"/>
                  <a:pt x="6235" y="21156"/>
                </a:cubicBezTo>
                <a:cubicBezTo>
                  <a:pt x="5819" y="21173"/>
                  <a:pt x="5737" y="21231"/>
                  <a:pt x="5704" y="21526"/>
                </a:cubicBezTo>
                <a:cubicBezTo>
                  <a:pt x="5702" y="21551"/>
                  <a:pt x="5701" y="21576"/>
                  <a:pt x="5702" y="21600"/>
                </a:cubicBezTo>
                <a:lnTo>
                  <a:pt x="17455" y="21600"/>
                </a:lnTo>
                <a:cubicBezTo>
                  <a:pt x="17388" y="21519"/>
                  <a:pt x="17259" y="21437"/>
                  <a:pt x="17038" y="21331"/>
                </a:cubicBezTo>
                <a:cubicBezTo>
                  <a:pt x="16798" y="21215"/>
                  <a:pt x="16540" y="21111"/>
                  <a:pt x="16467" y="21099"/>
                </a:cubicBezTo>
                <a:cubicBezTo>
                  <a:pt x="16270" y="21067"/>
                  <a:pt x="16034" y="20728"/>
                  <a:pt x="16142" y="20632"/>
                </a:cubicBezTo>
                <a:cubicBezTo>
                  <a:pt x="16242" y="20544"/>
                  <a:pt x="17055" y="20507"/>
                  <a:pt x="17228" y="20583"/>
                </a:cubicBezTo>
                <a:cubicBezTo>
                  <a:pt x="17294" y="20611"/>
                  <a:pt x="17408" y="20618"/>
                  <a:pt x="17482" y="20597"/>
                </a:cubicBezTo>
                <a:cubicBezTo>
                  <a:pt x="17556" y="20577"/>
                  <a:pt x="17632" y="20586"/>
                  <a:pt x="17651" y="20618"/>
                </a:cubicBezTo>
                <a:cubicBezTo>
                  <a:pt x="17713" y="20725"/>
                  <a:pt x="18629" y="20785"/>
                  <a:pt x="18739" y="20689"/>
                </a:cubicBezTo>
                <a:cubicBezTo>
                  <a:pt x="18794" y="20641"/>
                  <a:pt x="18839" y="20625"/>
                  <a:pt x="18839" y="20655"/>
                </a:cubicBezTo>
                <a:cubicBezTo>
                  <a:pt x="18839" y="20684"/>
                  <a:pt x="18880" y="20672"/>
                  <a:pt x="18930" y="20628"/>
                </a:cubicBezTo>
                <a:cubicBezTo>
                  <a:pt x="18980" y="20584"/>
                  <a:pt x="19039" y="20567"/>
                  <a:pt x="19061" y="20590"/>
                </a:cubicBezTo>
                <a:cubicBezTo>
                  <a:pt x="19125" y="20658"/>
                  <a:pt x="19332" y="20270"/>
                  <a:pt x="19292" y="20158"/>
                </a:cubicBezTo>
                <a:cubicBezTo>
                  <a:pt x="19271" y="20101"/>
                  <a:pt x="19295" y="20019"/>
                  <a:pt x="19343" y="19976"/>
                </a:cubicBezTo>
                <a:cubicBezTo>
                  <a:pt x="19471" y="19864"/>
                  <a:pt x="19585" y="20035"/>
                  <a:pt x="19558" y="20299"/>
                </a:cubicBezTo>
                <a:cubicBezTo>
                  <a:pt x="19517" y="20692"/>
                  <a:pt x="19683" y="20815"/>
                  <a:pt x="19932" y="20576"/>
                </a:cubicBezTo>
                <a:cubicBezTo>
                  <a:pt x="20041" y="20472"/>
                  <a:pt x="20067" y="20476"/>
                  <a:pt x="20251" y="20620"/>
                </a:cubicBezTo>
                <a:cubicBezTo>
                  <a:pt x="20361" y="20706"/>
                  <a:pt x="20509" y="20764"/>
                  <a:pt x="20579" y="20749"/>
                </a:cubicBezTo>
                <a:cubicBezTo>
                  <a:pt x="20684" y="20726"/>
                  <a:pt x="20703" y="20666"/>
                  <a:pt x="20687" y="20398"/>
                </a:cubicBezTo>
                <a:cubicBezTo>
                  <a:pt x="20670" y="20108"/>
                  <a:pt x="20690" y="20057"/>
                  <a:pt x="20879" y="19909"/>
                </a:cubicBezTo>
                <a:cubicBezTo>
                  <a:pt x="21077" y="19754"/>
                  <a:pt x="21082" y="19738"/>
                  <a:pt x="20966" y="19647"/>
                </a:cubicBezTo>
                <a:cubicBezTo>
                  <a:pt x="20897" y="19593"/>
                  <a:pt x="20778" y="19566"/>
                  <a:pt x="20701" y="19586"/>
                </a:cubicBezTo>
                <a:cubicBezTo>
                  <a:pt x="20543" y="19627"/>
                  <a:pt x="20410" y="19493"/>
                  <a:pt x="20366" y="19248"/>
                </a:cubicBezTo>
                <a:cubicBezTo>
                  <a:pt x="20308" y="18933"/>
                  <a:pt x="20207" y="18921"/>
                  <a:pt x="19987" y="19202"/>
                </a:cubicBezTo>
                <a:cubicBezTo>
                  <a:pt x="19851" y="19377"/>
                  <a:pt x="19722" y="19469"/>
                  <a:pt x="19614" y="19469"/>
                </a:cubicBezTo>
                <a:cubicBezTo>
                  <a:pt x="19523" y="19469"/>
                  <a:pt x="19393" y="19505"/>
                  <a:pt x="19326" y="19550"/>
                </a:cubicBezTo>
                <a:cubicBezTo>
                  <a:pt x="19231" y="19613"/>
                  <a:pt x="19146" y="19599"/>
                  <a:pt x="18937" y="19487"/>
                </a:cubicBezTo>
                <a:cubicBezTo>
                  <a:pt x="18790" y="19408"/>
                  <a:pt x="18570" y="19320"/>
                  <a:pt x="18449" y="19293"/>
                </a:cubicBezTo>
                <a:cubicBezTo>
                  <a:pt x="18290" y="19256"/>
                  <a:pt x="18200" y="19177"/>
                  <a:pt x="18122" y="19002"/>
                </a:cubicBezTo>
                <a:cubicBezTo>
                  <a:pt x="18018" y="18771"/>
                  <a:pt x="17913" y="18684"/>
                  <a:pt x="17676" y="18634"/>
                </a:cubicBezTo>
                <a:cubicBezTo>
                  <a:pt x="17522" y="18602"/>
                  <a:pt x="17222" y="18937"/>
                  <a:pt x="17197" y="19169"/>
                </a:cubicBezTo>
                <a:cubicBezTo>
                  <a:pt x="17177" y="19356"/>
                  <a:pt x="17158" y="19363"/>
                  <a:pt x="16599" y="19418"/>
                </a:cubicBezTo>
                <a:cubicBezTo>
                  <a:pt x="16282" y="19448"/>
                  <a:pt x="15885" y="19465"/>
                  <a:pt x="15717" y="19454"/>
                </a:cubicBezTo>
                <a:cubicBezTo>
                  <a:pt x="15447" y="19436"/>
                  <a:pt x="15413" y="19414"/>
                  <a:pt x="15412" y="19261"/>
                </a:cubicBezTo>
                <a:cubicBezTo>
                  <a:pt x="15411" y="19047"/>
                  <a:pt x="15195" y="18995"/>
                  <a:pt x="15018" y="19165"/>
                </a:cubicBezTo>
                <a:cubicBezTo>
                  <a:pt x="14918" y="19261"/>
                  <a:pt x="14872" y="19267"/>
                  <a:pt x="14779" y="19196"/>
                </a:cubicBezTo>
                <a:cubicBezTo>
                  <a:pt x="14716" y="19149"/>
                  <a:pt x="14590" y="19076"/>
                  <a:pt x="14500" y="19035"/>
                </a:cubicBezTo>
                <a:cubicBezTo>
                  <a:pt x="14312" y="18950"/>
                  <a:pt x="14212" y="19048"/>
                  <a:pt x="14240" y="19290"/>
                </a:cubicBezTo>
                <a:cubicBezTo>
                  <a:pt x="14256" y="19424"/>
                  <a:pt x="14217" y="19433"/>
                  <a:pt x="13612" y="19433"/>
                </a:cubicBezTo>
                <a:lnTo>
                  <a:pt x="12967" y="19433"/>
                </a:lnTo>
                <a:lnTo>
                  <a:pt x="12964" y="19243"/>
                </a:lnTo>
                <a:cubicBezTo>
                  <a:pt x="12962" y="19138"/>
                  <a:pt x="12923" y="19004"/>
                  <a:pt x="12876" y="18945"/>
                </a:cubicBezTo>
                <a:cubicBezTo>
                  <a:pt x="12815" y="18867"/>
                  <a:pt x="12669" y="18215"/>
                  <a:pt x="12662" y="17985"/>
                </a:cubicBezTo>
                <a:cubicBezTo>
                  <a:pt x="12662" y="17978"/>
                  <a:pt x="12945" y="17811"/>
                  <a:pt x="13291" y="17614"/>
                </a:cubicBezTo>
                <a:cubicBezTo>
                  <a:pt x="14185" y="17103"/>
                  <a:pt x="15244" y="16350"/>
                  <a:pt x="15954" y="15718"/>
                </a:cubicBezTo>
                <a:cubicBezTo>
                  <a:pt x="16885" y="14890"/>
                  <a:pt x="17889" y="13742"/>
                  <a:pt x="17889" y="13506"/>
                </a:cubicBezTo>
                <a:cubicBezTo>
                  <a:pt x="17889" y="13361"/>
                  <a:pt x="17662" y="13134"/>
                  <a:pt x="17350" y="12967"/>
                </a:cubicBezTo>
                <a:lnTo>
                  <a:pt x="17116" y="12842"/>
                </a:lnTo>
                <a:lnTo>
                  <a:pt x="16914" y="13120"/>
                </a:lnTo>
                <a:cubicBezTo>
                  <a:pt x="16567" y="13596"/>
                  <a:pt x="15442" y="14744"/>
                  <a:pt x="14717" y="15361"/>
                </a:cubicBezTo>
                <a:lnTo>
                  <a:pt x="14024" y="15951"/>
                </a:lnTo>
                <a:lnTo>
                  <a:pt x="13780" y="15394"/>
                </a:lnTo>
                <a:cubicBezTo>
                  <a:pt x="13495" y="14741"/>
                  <a:pt x="13342" y="14271"/>
                  <a:pt x="13321" y="13982"/>
                </a:cubicBezTo>
                <a:cubicBezTo>
                  <a:pt x="13307" y="13785"/>
                  <a:pt x="13327" y="13770"/>
                  <a:pt x="13774" y="13639"/>
                </a:cubicBezTo>
                <a:cubicBezTo>
                  <a:pt x="14728" y="13358"/>
                  <a:pt x="15828" y="12696"/>
                  <a:pt x="16316" y="12107"/>
                </a:cubicBezTo>
                <a:cubicBezTo>
                  <a:pt x="16835" y="11482"/>
                  <a:pt x="17032" y="10701"/>
                  <a:pt x="16873" y="9894"/>
                </a:cubicBezTo>
                <a:cubicBezTo>
                  <a:pt x="16742" y="9222"/>
                  <a:pt x="16310" y="8827"/>
                  <a:pt x="16120" y="9203"/>
                </a:cubicBezTo>
                <a:lnTo>
                  <a:pt x="16044" y="9353"/>
                </a:lnTo>
                <a:lnTo>
                  <a:pt x="15874" y="9185"/>
                </a:lnTo>
                <a:cubicBezTo>
                  <a:pt x="15604" y="8918"/>
                  <a:pt x="15553" y="8773"/>
                  <a:pt x="15677" y="8628"/>
                </a:cubicBezTo>
                <a:cubicBezTo>
                  <a:pt x="15806" y="8477"/>
                  <a:pt x="15814" y="8323"/>
                  <a:pt x="15699" y="8200"/>
                </a:cubicBezTo>
                <a:cubicBezTo>
                  <a:pt x="15631" y="8127"/>
                  <a:pt x="15641" y="8088"/>
                  <a:pt x="15749" y="8003"/>
                </a:cubicBezTo>
                <a:cubicBezTo>
                  <a:pt x="15934" y="7859"/>
                  <a:pt x="16848" y="7561"/>
                  <a:pt x="17288" y="7501"/>
                </a:cubicBezTo>
                <a:cubicBezTo>
                  <a:pt x="17761" y="7438"/>
                  <a:pt x="17889" y="7362"/>
                  <a:pt x="17889" y="7146"/>
                </a:cubicBezTo>
                <a:cubicBezTo>
                  <a:pt x="17889" y="6963"/>
                  <a:pt x="17770" y="6803"/>
                  <a:pt x="17480" y="6598"/>
                </a:cubicBezTo>
                <a:cubicBezTo>
                  <a:pt x="17318" y="6484"/>
                  <a:pt x="17317" y="6477"/>
                  <a:pt x="17447" y="6426"/>
                </a:cubicBezTo>
                <a:cubicBezTo>
                  <a:pt x="17715" y="6321"/>
                  <a:pt x="17863" y="6117"/>
                  <a:pt x="17847" y="5877"/>
                </a:cubicBezTo>
                <a:cubicBezTo>
                  <a:pt x="17823" y="5500"/>
                  <a:pt x="17532" y="5373"/>
                  <a:pt x="17173" y="5583"/>
                </a:cubicBezTo>
                <a:cubicBezTo>
                  <a:pt x="16970" y="5702"/>
                  <a:pt x="16953" y="6143"/>
                  <a:pt x="17147" y="6253"/>
                </a:cubicBezTo>
                <a:cubicBezTo>
                  <a:pt x="17433" y="6415"/>
                  <a:pt x="17175" y="6466"/>
                  <a:pt x="16664" y="6348"/>
                </a:cubicBezTo>
                <a:cubicBezTo>
                  <a:pt x="16123" y="6224"/>
                  <a:pt x="14856" y="6178"/>
                  <a:pt x="14543" y="6270"/>
                </a:cubicBezTo>
                <a:cubicBezTo>
                  <a:pt x="14361" y="6324"/>
                  <a:pt x="14345" y="6307"/>
                  <a:pt x="14145" y="5856"/>
                </a:cubicBezTo>
                <a:cubicBezTo>
                  <a:pt x="13975" y="5471"/>
                  <a:pt x="13953" y="5365"/>
                  <a:pt x="14022" y="5277"/>
                </a:cubicBezTo>
                <a:cubicBezTo>
                  <a:pt x="14071" y="5214"/>
                  <a:pt x="14160" y="5187"/>
                  <a:pt x="14235" y="5213"/>
                </a:cubicBezTo>
                <a:cubicBezTo>
                  <a:pt x="14306" y="5236"/>
                  <a:pt x="14529" y="5201"/>
                  <a:pt x="14730" y="5134"/>
                </a:cubicBezTo>
                <a:cubicBezTo>
                  <a:pt x="15088" y="5015"/>
                  <a:pt x="15108" y="5016"/>
                  <a:pt x="15593" y="5180"/>
                </a:cubicBezTo>
                <a:cubicBezTo>
                  <a:pt x="16273" y="5410"/>
                  <a:pt x="16308" y="5418"/>
                  <a:pt x="16222" y="5323"/>
                </a:cubicBezTo>
                <a:cubicBezTo>
                  <a:pt x="16182" y="5279"/>
                  <a:pt x="15999" y="5187"/>
                  <a:pt x="15814" y="5118"/>
                </a:cubicBezTo>
                <a:cubicBezTo>
                  <a:pt x="15342" y="4942"/>
                  <a:pt x="15389" y="4846"/>
                  <a:pt x="15937" y="4868"/>
                </a:cubicBezTo>
                <a:cubicBezTo>
                  <a:pt x="16485" y="4890"/>
                  <a:pt x="16551" y="4779"/>
                  <a:pt x="16023" y="4721"/>
                </a:cubicBezTo>
                <a:cubicBezTo>
                  <a:pt x="15299" y="4642"/>
                  <a:pt x="15369" y="4466"/>
                  <a:pt x="16149" y="4403"/>
                </a:cubicBezTo>
                <a:cubicBezTo>
                  <a:pt x="16434" y="4380"/>
                  <a:pt x="16667" y="4334"/>
                  <a:pt x="16667" y="4300"/>
                </a:cubicBezTo>
                <a:cubicBezTo>
                  <a:pt x="16667" y="4214"/>
                  <a:pt x="16217" y="4224"/>
                  <a:pt x="15762" y="4320"/>
                </a:cubicBezTo>
                <a:cubicBezTo>
                  <a:pt x="15462" y="4384"/>
                  <a:pt x="15357" y="4382"/>
                  <a:pt x="15276" y="4311"/>
                </a:cubicBezTo>
                <a:cubicBezTo>
                  <a:pt x="15120" y="4175"/>
                  <a:pt x="15150" y="4051"/>
                  <a:pt x="15411" y="3745"/>
                </a:cubicBezTo>
                <a:cubicBezTo>
                  <a:pt x="15682" y="3427"/>
                  <a:pt x="15705" y="3283"/>
                  <a:pt x="15512" y="3109"/>
                </a:cubicBezTo>
                <a:cubicBezTo>
                  <a:pt x="15430" y="3034"/>
                  <a:pt x="15377" y="2896"/>
                  <a:pt x="15377" y="2758"/>
                </a:cubicBezTo>
                <a:cubicBezTo>
                  <a:pt x="15377" y="2633"/>
                  <a:pt x="15321" y="2458"/>
                  <a:pt x="15254" y="2369"/>
                </a:cubicBezTo>
                <a:cubicBezTo>
                  <a:pt x="15145" y="2227"/>
                  <a:pt x="15111" y="2219"/>
                  <a:pt x="14965" y="2298"/>
                </a:cubicBezTo>
                <a:cubicBezTo>
                  <a:pt x="14874" y="2348"/>
                  <a:pt x="14699" y="2489"/>
                  <a:pt x="14575" y="2613"/>
                </a:cubicBezTo>
                <a:cubicBezTo>
                  <a:pt x="14366" y="2823"/>
                  <a:pt x="14323" y="2836"/>
                  <a:pt x="13930" y="2814"/>
                </a:cubicBezTo>
                <a:cubicBezTo>
                  <a:pt x="13528" y="2791"/>
                  <a:pt x="13499" y="2776"/>
                  <a:pt x="13250" y="2473"/>
                </a:cubicBezTo>
                <a:cubicBezTo>
                  <a:pt x="12917" y="2065"/>
                  <a:pt x="12698" y="2045"/>
                  <a:pt x="12555" y="2407"/>
                </a:cubicBezTo>
                <a:cubicBezTo>
                  <a:pt x="12501" y="2545"/>
                  <a:pt x="12441" y="2658"/>
                  <a:pt x="12424" y="2658"/>
                </a:cubicBezTo>
                <a:cubicBezTo>
                  <a:pt x="12406" y="2658"/>
                  <a:pt x="12348" y="2547"/>
                  <a:pt x="12295" y="2412"/>
                </a:cubicBezTo>
                <a:cubicBezTo>
                  <a:pt x="12176" y="2113"/>
                  <a:pt x="12019" y="2017"/>
                  <a:pt x="11556" y="1962"/>
                </a:cubicBezTo>
                <a:cubicBezTo>
                  <a:pt x="11183" y="1918"/>
                  <a:pt x="10964" y="1779"/>
                  <a:pt x="10964" y="1585"/>
                </a:cubicBezTo>
                <a:cubicBezTo>
                  <a:pt x="10964" y="1406"/>
                  <a:pt x="10767" y="1149"/>
                  <a:pt x="10630" y="1149"/>
                </a:cubicBezTo>
                <a:close/>
                <a:moveTo>
                  <a:pt x="2215" y="1724"/>
                </a:moveTo>
                <a:cubicBezTo>
                  <a:pt x="2076" y="1724"/>
                  <a:pt x="1732" y="2082"/>
                  <a:pt x="1732" y="2226"/>
                </a:cubicBezTo>
                <a:cubicBezTo>
                  <a:pt x="1732" y="2281"/>
                  <a:pt x="1798" y="2400"/>
                  <a:pt x="1879" y="2492"/>
                </a:cubicBezTo>
                <a:cubicBezTo>
                  <a:pt x="2147" y="2793"/>
                  <a:pt x="2614" y="2651"/>
                  <a:pt x="2614" y="2268"/>
                </a:cubicBezTo>
                <a:cubicBezTo>
                  <a:pt x="2614" y="2058"/>
                  <a:pt x="2369" y="1724"/>
                  <a:pt x="2215" y="1724"/>
                </a:cubicBezTo>
                <a:close/>
                <a:moveTo>
                  <a:pt x="19108" y="2480"/>
                </a:moveTo>
                <a:cubicBezTo>
                  <a:pt x="19100" y="2480"/>
                  <a:pt x="19093" y="2482"/>
                  <a:pt x="19087" y="2485"/>
                </a:cubicBezTo>
                <a:cubicBezTo>
                  <a:pt x="18948" y="2541"/>
                  <a:pt x="18771" y="2835"/>
                  <a:pt x="18771" y="3009"/>
                </a:cubicBezTo>
                <a:cubicBezTo>
                  <a:pt x="18771" y="3087"/>
                  <a:pt x="18852" y="3218"/>
                  <a:pt x="18952" y="3301"/>
                </a:cubicBezTo>
                <a:cubicBezTo>
                  <a:pt x="19311" y="3599"/>
                  <a:pt x="19672" y="3275"/>
                  <a:pt x="19591" y="2727"/>
                </a:cubicBezTo>
                <a:cubicBezTo>
                  <a:pt x="19579" y="2642"/>
                  <a:pt x="19230" y="2469"/>
                  <a:pt x="19108" y="2480"/>
                </a:cubicBezTo>
                <a:close/>
                <a:moveTo>
                  <a:pt x="17957" y="2839"/>
                </a:moveTo>
                <a:cubicBezTo>
                  <a:pt x="17857" y="2834"/>
                  <a:pt x="17731" y="2924"/>
                  <a:pt x="17647" y="3098"/>
                </a:cubicBezTo>
                <a:cubicBezTo>
                  <a:pt x="17572" y="3250"/>
                  <a:pt x="17496" y="3305"/>
                  <a:pt x="17357" y="3305"/>
                </a:cubicBezTo>
                <a:cubicBezTo>
                  <a:pt x="17036" y="3305"/>
                  <a:pt x="16987" y="3437"/>
                  <a:pt x="17205" y="3717"/>
                </a:cubicBezTo>
                <a:cubicBezTo>
                  <a:pt x="17388" y="3951"/>
                  <a:pt x="17392" y="3974"/>
                  <a:pt x="17297" y="4176"/>
                </a:cubicBezTo>
                <a:cubicBezTo>
                  <a:pt x="17218" y="4344"/>
                  <a:pt x="17214" y="4409"/>
                  <a:pt x="17280" y="4494"/>
                </a:cubicBezTo>
                <a:cubicBezTo>
                  <a:pt x="17344" y="4574"/>
                  <a:pt x="17386" y="4580"/>
                  <a:pt x="17456" y="4518"/>
                </a:cubicBezTo>
                <a:cubicBezTo>
                  <a:pt x="17507" y="4473"/>
                  <a:pt x="17549" y="4458"/>
                  <a:pt x="17549" y="4483"/>
                </a:cubicBezTo>
                <a:cubicBezTo>
                  <a:pt x="17549" y="4509"/>
                  <a:pt x="17630" y="4474"/>
                  <a:pt x="17728" y="4406"/>
                </a:cubicBezTo>
                <a:cubicBezTo>
                  <a:pt x="17900" y="4286"/>
                  <a:pt x="17910" y="4287"/>
                  <a:pt x="18027" y="4440"/>
                </a:cubicBezTo>
                <a:cubicBezTo>
                  <a:pt x="18143" y="4591"/>
                  <a:pt x="18358" y="4657"/>
                  <a:pt x="18369" y="4544"/>
                </a:cubicBezTo>
                <a:cubicBezTo>
                  <a:pt x="18372" y="4514"/>
                  <a:pt x="18387" y="4419"/>
                  <a:pt x="18402" y="4332"/>
                </a:cubicBezTo>
                <a:cubicBezTo>
                  <a:pt x="18417" y="4245"/>
                  <a:pt x="18400" y="4155"/>
                  <a:pt x="18364" y="4131"/>
                </a:cubicBezTo>
                <a:cubicBezTo>
                  <a:pt x="18279" y="4075"/>
                  <a:pt x="18484" y="3736"/>
                  <a:pt x="18602" y="3736"/>
                </a:cubicBezTo>
                <a:cubicBezTo>
                  <a:pt x="18650" y="3736"/>
                  <a:pt x="18705" y="3690"/>
                  <a:pt x="18726" y="3634"/>
                </a:cubicBezTo>
                <a:cubicBezTo>
                  <a:pt x="18766" y="3524"/>
                  <a:pt x="18506" y="3305"/>
                  <a:pt x="18336" y="3305"/>
                </a:cubicBezTo>
                <a:cubicBezTo>
                  <a:pt x="18230" y="3305"/>
                  <a:pt x="18139" y="3190"/>
                  <a:pt x="18116" y="3025"/>
                </a:cubicBezTo>
                <a:cubicBezTo>
                  <a:pt x="18098" y="2903"/>
                  <a:pt x="18035" y="2842"/>
                  <a:pt x="17957" y="2839"/>
                </a:cubicBezTo>
                <a:close/>
                <a:moveTo>
                  <a:pt x="2710" y="4279"/>
                </a:moveTo>
                <a:cubicBezTo>
                  <a:pt x="2666" y="4283"/>
                  <a:pt x="2619" y="4334"/>
                  <a:pt x="2539" y="4450"/>
                </a:cubicBezTo>
                <a:cubicBezTo>
                  <a:pt x="2438" y="4594"/>
                  <a:pt x="2325" y="4670"/>
                  <a:pt x="2211" y="4672"/>
                </a:cubicBezTo>
                <a:cubicBezTo>
                  <a:pt x="2116" y="4673"/>
                  <a:pt x="1982" y="4719"/>
                  <a:pt x="1914" y="4773"/>
                </a:cubicBezTo>
                <a:cubicBezTo>
                  <a:pt x="1809" y="4857"/>
                  <a:pt x="1804" y="4894"/>
                  <a:pt x="1877" y="5018"/>
                </a:cubicBezTo>
                <a:cubicBezTo>
                  <a:pt x="1924" y="5098"/>
                  <a:pt x="2018" y="5179"/>
                  <a:pt x="2085" y="5198"/>
                </a:cubicBezTo>
                <a:cubicBezTo>
                  <a:pt x="2187" y="5226"/>
                  <a:pt x="2197" y="5263"/>
                  <a:pt x="2141" y="5418"/>
                </a:cubicBezTo>
                <a:cubicBezTo>
                  <a:pt x="2071" y="5612"/>
                  <a:pt x="2150" y="5963"/>
                  <a:pt x="2264" y="5963"/>
                </a:cubicBezTo>
                <a:cubicBezTo>
                  <a:pt x="2297" y="5963"/>
                  <a:pt x="2399" y="5900"/>
                  <a:pt x="2491" y="5824"/>
                </a:cubicBezTo>
                <a:cubicBezTo>
                  <a:pt x="2657" y="5686"/>
                  <a:pt x="2659" y="5686"/>
                  <a:pt x="2857" y="5857"/>
                </a:cubicBezTo>
                <a:cubicBezTo>
                  <a:pt x="2966" y="5952"/>
                  <a:pt x="3075" y="6031"/>
                  <a:pt x="3098" y="6032"/>
                </a:cubicBezTo>
                <a:cubicBezTo>
                  <a:pt x="3207" y="6039"/>
                  <a:pt x="3295" y="5817"/>
                  <a:pt x="3254" y="5641"/>
                </a:cubicBezTo>
                <a:cubicBezTo>
                  <a:pt x="3217" y="5486"/>
                  <a:pt x="3251" y="5403"/>
                  <a:pt x="3428" y="5209"/>
                </a:cubicBezTo>
                <a:lnTo>
                  <a:pt x="3648" y="4969"/>
                </a:lnTo>
                <a:lnTo>
                  <a:pt x="3440" y="4856"/>
                </a:lnTo>
                <a:cubicBezTo>
                  <a:pt x="3326" y="4793"/>
                  <a:pt x="3184" y="4742"/>
                  <a:pt x="3125" y="4742"/>
                </a:cubicBezTo>
                <a:cubicBezTo>
                  <a:pt x="3066" y="4742"/>
                  <a:pt x="2992" y="4667"/>
                  <a:pt x="2959" y="4577"/>
                </a:cubicBezTo>
                <a:cubicBezTo>
                  <a:pt x="2926" y="4486"/>
                  <a:pt x="2853" y="4371"/>
                  <a:pt x="2796" y="4321"/>
                </a:cubicBezTo>
                <a:cubicBezTo>
                  <a:pt x="2763" y="4292"/>
                  <a:pt x="2737" y="4277"/>
                  <a:pt x="2710" y="4279"/>
                </a:cubicBezTo>
                <a:close/>
                <a:moveTo>
                  <a:pt x="463" y="4744"/>
                </a:moveTo>
                <a:cubicBezTo>
                  <a:pt x="367" y="4745"/>
                  <a:pt x="262" y="4794"/>
                  <a:pt x="146" y="4891"/>
                </a:cubicBezTo>
                <a:cubicBezTo>
                  <a:pt x="75" y="4949"/>
                  <a:pt x="28" y="5018"/>
                  <a:pt x="0" y="5090"/>
                </a:cubicBezTo>
                <a:lnTo>
                  <a:pt x="0" y="5375"/>
                </a:lnTo>
                <a:cubicBezTo>
                  <a:pt x="21" y="5428"/>
                  <a:pt x="53" y="5480"/>
                  <a:pt x="98" y="5527"/>
                </a:cubicBezTo>
                <a:cubicBezTo>
                  <a:pt x="262" y="5700"/>
                  <a:pt x="544" y="5679"/>
                  <a:pt x="759" y="5476"/>
                </a:cubicBezTo>
                <a:cubicBezTo>
                  <a:pt x="951" y="5296"/>
                  <a:pt x="952" y="5270"/>
                  <a:pt x="782" y="4975"/>
                </a:cubicBezTo>
                <a:cubicBezTo>
                  <a:pt x="692" y="4819"/>
                  <a:pt x="586" y="4742"/>
                  <a:pt x="463" y="4744"/>
                </a:cubicBezTo>
                <a:close/>
                <a:moveTo>
                  <a:pt x="21600" y="5205"/>
                </a:moveTo>
                <a:cubicBezTo>
                  <a:pt x="21589" y="5227"/>
                  <a:pt x="21579" y="5245"/>
                  <a:pt x="21568" y="5271"/>
                </a:cubicBezTo>
                <a:cubicBezTo>
                  <a:pt x="21495" y="5446"/>
                  <a:pt x="21453" y="5471"/>
                  <a:pt x="21291" y="5437"/>
                </a:cubicBezTo>
                <a:cubicBezTo>
                  <a:pt x="20987" y="5372"/>
                  <a:pt x="20910" y="5523"/>
                  <a:pt x="21125" y="5760"/>
                </a:cubicBezTo>
                <a:cubicBezTo>
                  <a:pt x="21293" y="5945"/>
                  <a:pt x="21300" y="5981"/>
                  <a:pt x="21229" y="6227"/>
                </a:cubicBezTo>
                <a:cubicBezTo>
                  <a:pt x="21173" y="6419"/>
                  <a:pt x="21173" y="6519"/>
                  <a:pt x="21226" y="6587"/>
                </a:cubicBezTo>
                <a:cubicBezTo>
                  <a:pt x="21318" y="6705"/>
                  <a:pt x="21315" y="6705"/>
                  <a:pt x="21564" y="6568"/>
                </a:cubicBezTo>
                <a:cubicBezTo>
                  <a:pt x="21576" y="6562"/>
                  <a:pt x="21588" y="6557"/>
                  <a:pt x="21600" y="6552"/>
                </a:cubicBezTo>
                <a:lnTo>
                  <a:pt x="21600" y="5205"/>
                </a:lnTo>
                <a:close/>
                <a:moveTo>
                  <a:pt x="19977" y="7358"/>
                </a:moveTo>
                <a:cubicBezTo>
                  <a:pt x="19922" y="7363"/>
                  <a:pt x="19846" y="7395"/>
                  <a:pt x="19717" y="7458"/>
                </a:cubicBezTo>
                <a:cubicBezTo>
                  <a:pt x="19458" y="7583"/>
                  <a:pt x="19406" y="7588"/>
                  <a:pt x="19276" y="7498"/>
                </a:cubicBezTo>
                <a:cubicBezTo>
                  <a:pt x="19156" y="7415"/>
                  <a:pt x="19117" y="7413"/>
                  <a:pt x="19056" y="7490"/>
                </a:cubicBezTo>
                <a:cubicBezTo>
                  <a:pt x="18996" y="7567"/>
                  <a:pt x="18990" y="7811"/>
                  <a:pt x="19046" y="7885"/>
                </a:cubicBezTo>
                <a:cubicBezTo>
                  <a:pt x="19103" y="7960"/>
                  <a:pt x="19065" y="8100"/>
                  <a:pt x="18964" y="8190"/>
                </a:cubicBezTo>
                <a:cubicBezTo>
                  <a:pt x="18897" y="8249"/>
                  <a:pt x="18834" y="8378"/>
                  <a:pt x="18824" y="8477"/>
                </a:cubicBezTo>
                <a:cubicBezTo>
                  <a:pt x="18808" y="8625"/>
                  <a:pt x="18831" y="8653"/>
                  <a:pt x="18954" y="8635"/>
                </a:cubicBezTo>
                <a:cubicBezTo>
                  <a:pt x="19116" y="8612"/>
                  <a:pt x="19556" y="8820"/>
                  <a:pt x="19490" y="8890"/>
                </a:cubicBezTo>
                <a:cubicBezTo>
                  <a:pt x="19468" y="8914"/>
                  <a:pt x="19502" y="8993"/>
                  <a:pt x="19566" y="9068"/>
                </a:cubicBezTo>
                <a:cubicBezTo>
                  <a:pt x="19679" y="9200"/>
                  <a:pt x="19684" y="9200"/>
                  <a:pt x="19804" y="9038"/>
                </a:cubicBezTo>
                <a:cubicBezTo>
                  <a:pt x="19871" y="8947"/>
                  <a:pt x="19914" y="8817"/>
                  <a:pt x="19899" y="8749"/>
                </a:cubicBezTo>
                <a:cubicBezTo>
                  <a:pt x="19864" y="8592"/>
                  <a:pt x="20010" y="8461"/>
                  <a:pt x="20155" y="8520"/>
                </a:cubicBezTo>
                <a:cubicBezTo>
                  <a:pt x="20266" y="8565"/>
                  <a:pt x="20468" y="8441"/>
                  <a:pt x="20468" y="8327"/>
                </a:cubicBezTo>
                <a:cubicBezTo>
                  <a:pt x="20468" y="8294"/>
                  <a:pt x="20376" y="8167"/>
                  <a:pt x="20264" y="8045"/>
                </a:cubicBezTo>
                <a:cubicBezTo>
                  <a:pt x="20091" y="7858"/>
                  <a:pt x="20071" y="7801"/>
                  <a:pt x="20135" y="7675"/>
                </a:cubicBezTo>
                <a:cubicBezTo>
                  <a:pt x="20193" y="7560"/>
                  <a:pt x="20188" y="7503"/>
                  <a:pt x="20110" y="7421"/>
                </a:cubicBezTo>
                <a:cubicBezTo>
                  <a:pt x="20066" y="7375"/>
                  <a:pt x="20033" y="7352"/>
                  <a:pt x="19977" y="7358"/>
                </a:cubicBezTo>
                <a:close/>
                <a:moveTo>
                  <a:pt x="3761" y="7874"/>
                </a:moveTo>
                <a:cubicBezTo>
                  <a:pt x="3661" y="7862"/>
                  <a:pt x="3623" y="7926"/>
                  <a:pt x="3656" y="8062"/>
                </a:cubicBezTo>
                <a:cubicBezTo>
                  <a:pt x="3701" y="8245"/>
                  <a:pt x="3594" y="8546"/>
                  <a:pt x="3425" y="8713"/>
                </a:cubicBezTo>
                <a:cubicBezTo>
                  <a:pt x="3352" y="8784"/>
                  <a:pt x="3293" y="8872"/>
                  <a:pt x="3293" y="8909"/>
                </a:cubicBezTo>
                <a:cubicBezTo>
                  <a:pt x="3293" y="9004"/>
                  <a:pt x="3560" y="9141"/>
                  <a:pt x="3664" y="9099"/>
                </a:cubicBezTo>
                <a:cubicBezTo>
                  <a:pt x="3781" y="9051"/>
                  <a:pt x="3903" y="9188"/>
                  <a:pt x="3857" y="9315"/>
                </a:cubicBezTo>
                <a:cubicBezTo>
                  <a:pt x="3836" y="9371"/>
                  <a:pt x="3874" y="9480"/>
                  <a:pt x="3940" y="9558"/>
                </a:cubicBezTo>
                <a:cubicBezTo>
                  <a:pt x="4097" y="9741"/>
                  <a:pt x="4116" y="9736"/>
                  <a:pt x="4279" y="9463"/>
                </a:cubicBezTo>
                <a:cubicBezTo>
                  <a:pt x="4397" y="9263"/>
                  <a:pt x="4448" y="9235"/>
                  <a:pt x="4660" y="9255"/>
                </a:cubicBezTo>
                <a:cubicBezTo>
                  <a:pt x="4841" y="9271"/>
                  <a:pt x="4916" y="9245"/>
                  <a:pt x="4949" y="9154"/>
                </a:cubicBezTo>
                <a:cubicBezTo>
                  <a:pt x="4993" y="9034"/>
                  <a:pt x="4852" y="8796"/>
                  <a:pt x="4663" y="8669"/>
                </a:cubicBezTo>
                <a:cubicBezTo>
                  <a:pt x="4591" y="8620"/>
                  <a:pt x="4596" y="8581"/>
                  <a:pt x="4690" y="8471"/>
                </a:cubicBezTo>
                <a:cubicBezTo>
                  <a:pt x="4755" y="8395"/>
                  <a:pt x="4784" y="8334"/>
                  <a:pt x="4755" y="8334"/>
                </a:cubicBezTo>
                <a:cubicBezTo>
                  <a:pt x="4726" y="8334"/>
                  <a:pt x="4735" y="8292"/>
                  <a:pt x="4775" y="8241"/>
                </a:cubicBezTo>
                <a:cubicBezTo>
                  <a:pt x="4819" y="8185"/>
                  <a:pt x="4823" y="8109"/>
                  <a:pt x="4786" y="8046"/>
                </a:cubicBezTo>
                <a:cubicBezTo>
                  <a:pt x="4736" y="7960"/>
                  <a:pt x="4688" y="7957"/>
                  <a:pt x="4491" y="8033"/>
                </a:cubicBezTo>
                <a:cubicBezTo>
                  <a:pt x="4283" y="8112"/>
                  <a:pt x="4226" y="8105"/>
                  <a:pt x="4008" y="7975"/>
                </a:cubicBezTo>
                <a:cubicBezTo>
                  <a:pt x="3905" y="7914"/>
                  <a:pt x="3822" y="7881"/>
                  <a:pt x="3761" y="7874"/>
                </a:cubicBezTo>
                <a:close/>
                <a:moveTo>
                  <a:pt x="758" y="8870"/>
                </a:moveTo>
                <a:cubicBezTo>
                  <a:pt x="683" y="8876"/>
                  <a:pt x="601" y="8912"/>
                  <a:pt x="515" y="8977"/>
                </a:cubicBezTo>
                <a:cubicBezTo>
                  <a:pt x="287" y="9148"/>
                  <a:pt x="273" y="9389"/>
                  <a:pt x="475" y="9626"/>
                </a:cubicBezTo>
                <a:cubicBezTo>
                  <a:pt x="623" y="9799"/>
                  <a:pt x="723" y="9806"/>
                  <a:pt x="984" y="9663"/>
                </a:cubicBezTo>
                <a:cubicBezTo>
                  <a:pt x="1193" y="9549"/>
                  <a:pt x="1218" y="9373"/>
                  <a:pt x="1065" y="9075"/>
                </a:cubicBezTo>
                <a:cubicBezTo>
                  <a:pt x="990" y="8928"/>
                  <a:pt x="883" y="8859"/>
                  <a:pt x="758" y="8870"/>
                </a:cubicBezTo>
                <a:close/>
                <a:moveTo>
                  <a:pt x="6010" y="9156"/>
                </a:moveTo>
                <a:cubicBezTo>
                  <a:pt x="5882" y="9147"/>
                  <a:pt x="5751" y="9181"/>
                  <a:pt x="5675" y="9261"/>
                </a:cubicBezTo>
                <a:cubicBezTo>
                  <a:pt x="5526" y="9420"/>
                  <a:pt x="5547" y="9838"/>
                  <a:pt x="5710" y="9964"/>
                </a:cubicBezTo>
                <a:cubicBezTo>
                  <a:pt x="5878" y="10094"/>
                  <a:pt x="5990" y="10082"/>
                  <a:pt x="6219" y="9909"/>
                </a:cubicBezTo>
                <a:cubicBezTo>
                  <a:pt x="6434" y="9747"/>
                  <a:pt x="6473" y="9522"/>
                  <a:pt x="6323" y="9304"/>
                </a:cubicBezTo>
                <a:cubicBezTo>
                  <a:pt x="6261" y="9215"/>
                  <a:pt x="6137" y="9164"/>
                  <a:pt x="6010" y="9156"/>
                </a:cubicBezTo>
                <a:close/>
                <a:moveTo>
                  <a:pt x="18182" y="9499"/>
                </a:moveTo>
                <a:cubicBezTo>
                  <a:pt x="17995" y="9512"/>
                  <a:pt x="17807" y="9616"/>
                  <a:pt x="17854" y="9697"/>
                </a:cubicBezTo>
                <a:cubicBezTo>
                  <a:pt x="17874" y="9732"/>
                  <a:pt x="17860" y="9781"/>
                  <a:pt x="17822" y="9806"/>
                </a:cubicBezTo>
                <a:cubicBezTo>
                  <a:pt x="17709" y="9880"/>
                  <a:pt x="17743" y="10025"/>
                  <a:pt x="17919" y="10227"/>
                </a:cubicBezTo>
                <a:cubicBezTo>
                  <a:pt x="18162" y="10503"/>
                  <a:pt x="18397" y="10476"/>
                  <a:pt x="18558" y="10152"/>
                </a:cubicBezTo>
                <a:cubicBezTo>
                  <a:pt x="18710" y="9846"/>
                  <a:pt x="18565" y="9526"/>
                  <a:pt x="18261" y="9499"/>
                </a:cubicBezTo>
                <a:cubicBezTo>
                  <a:pt x="18235" y="9497"/>
                  <a:pt x="18209" y="9497"/>
                  <a:pt x="18182" y="9499"/>
                </a:cubicBezTo>
                <a:close/>
                <a:moveTo>
                  <a:pt x="21600" y="10558"/>
                </a:moveTo>
                <a:cubicBezTo>
                  <a:pt x="21574" y="10583"/>
                  <a:pt x="21549" y="10610"/>
                  <a:pt x="21526" y="10638"/>
                </a:cubicBezTo>
                <a:cubicBezTo>
                  <a:pt x="21336" y="10878"/>
                  <a:pt x="21314" y="10959"/>
                  <a:pt x="21420" y="11028"/>
                </a:cubicBezTo>
                <a:cubicBezTo>
                  <a:pt x="21458" y="11053"/>
                  <a:pt x="21471" y="11104"/>
                  <a:pt x="21449" y="11141"/>
                </a:cubicBezTo>
                <a:cubicBezTo>
                  <a:pt x="21428" y="11178"/>
                  <a:pt x="21481" y="11239"/>
                  <a:pt x="21567" y="11275"/>
                </a:cubicBezTo>
                <a:cubicBezTo>
                  <a:pt x="21579" y="11281"/>
                  <a:pt x="21588" y="11284"/>
                  <a:pt x="21600" y="11288"/>
                </a:cubicBezTo>
                <a:lnTo>
                  <a:pt x="21600" y="10558"/>
                </a:lnTo>
                <a:close/>
                <a:moveTo>
                  <a:pt x="3363" y="10602"/>
                </a:moveTo>
                <a:cubicBezTo>
                  <a:pt x="3263" y="10604"/>
                  <a:pt x="3156" y="10660"/>
                  <a:pt x="3047" y="10771"/>
                </a:cubicBezTo>
                <a:cubicBezTo>
                  <a:pt x="2850" y="10971"/>
                  <a:pt x="2848" y="11021"/>
                  <a:pt x="3026" y="11285"/>
                </a:cubicBezTo>
                <a:cubicBezTo>
                  <a:pt x="3197" y="11539"/>
                  <a:pt x="3453" y="11541"/>
                  <a:pt x="3640" y="11289"/>
                </a:cubicBezTo>
                <a:cubicBezTo>
                  <a:pt x="3802" y="11071"/>
                  <a:pt x="3801" y="10983"/>
                  <a:pt x="3636" y="10762"/>
                </a:cubicBezTo>
                <a:cubicBezTo>
                  <a:pt x="3556" y="10654"/>
                  <a:pt x="3463" y="10601"/>
                  <a:pt x="3363" y="10602"/>
                </a:cubicBezTo>
                <a:close/>
                <a:moveTo>
                  <a:pt x="1811" y="11136"/>
                </a:moveTo>
                <a:cubicBezTo>
                  <a:pt x="1786" y="11136"/>
                  <a:pt x="1680" y="11248"/>
                  <a:pt x="1576" y="11387"/>
                </a:cubicBezTo>
                <a:cubicBezTo>
                  <a:pt x="1454" y="11549"/>
                  <a:pt x="1329" y="11638"/>
                  <a:pt x="1223" y="11638"/>
                </a:cubicBezTo>
                <a:cubicBezTo>
                  <a:pt x="956" y="11638"/>
                  <a:pt x="895" y="11856"/>
                  <a:pt x="1098" y="12081"/>
                </a:cubicBezTo>
                <a:cubicBezTo>
                  <a:pt x="1227" y="12224"/>
                  <a:pt x="1254" y="12302"/>
                  <a:pt x="1206" y="12393"/>
                </a:cubicBezTo>
                <a:cubicBezTo>
                  <a:pt x="1117" y="12562"/>
                  <a:pt x="1183" y="12860"/>
                  <a:pt x="1310" y="12860"/>
                </a:cubicBezTo>
                <a:cubicBezTo>
                  <a:pt x="1368" y="12860"/>
                  <a:pt x="1467" y="12810"/>
                  <a:pt x="1530" y="12750"/>
                </a:cubicBezTo>
                <a:cubicBezTo>
                  <a:pt x="1651" y="12634"/>
                  <a:pt x="1941" y="12695"/>
                  <a:pt x="2035" y="12855"/>
                </a:cubicBezTo>
                <a:cubicBezTo>
                  <a:pt x="2142" y="13039"/>
                  <a:pt x="2390" y="12797"/>
                  <a:pt x="2306" y="12591"/>
                </a:cubicBezTo>
                <a:cubicBezTo>
                  <a:pt x="2193" y="12315"/>
                  <a:pt x="2208" y="12209"/>
                  <a:pt x="2368" y="12145"/>
                </a:cubicBezTo>
                <a:cubicBezTo>
                  <a:pt x="2456" y="12110"/>
                  <a:pt x="2546" y="12030"/>
                  <a:pt x="2568" y="11969"/>
                </a:cubicBezTo>
                <a:cubicBezTo>
                  <a:pt x="2618" y="11833"/>
                  <a:pt x="2446" y="11638"/>
                  <a:pt x="2276" y="11638"/>
                </a:cubicBezTo>
                <a:cubicBezTo>
                  <a:pt x="2205" y="11638"/>
                  <a:pt x="2085" y="11527"/>
                  <a:pt x="2003" y="11387"/>
                </a:cubicBezTo>
                <a:cubicBezTo>
                  <a:pt x="1923" y="11248"/>
                  <a:pt x="1836" y="11136"/>
                  <a:pt x="1811" y="11136"/>
                </a:cubicBezTo>
                <a:close/>
                <a:moveTo>
                  <a:pt x="19118" y="12459"/>
                </a:moveTo>
                <a:cubicBezTo>
                  <a:pt x="19023" y="12470"/>
                  <a:pt x="18907" y="12614"/>
                  <a:pt x="18907" y="12782"/>
                </a:cubicBezTo>
                <a:cubicBezTo>
                  <a:pt x="18907" y="12932"/>
                  <a:pt x="18842" y="13038"/>
                  <a:pt x="18665" y="13182"/>
                </a:cubicBezTo>
                <a:cubicBezTo>
                  <a:pt x="18433" y="13369"/>
                  <a:pt x="18428" y="13383"/>
                  <a:pt x="18540" y="13514"/>
                </a:cubicBezTo>
                <a:cubicBezTo>
                  <a:pt x="18604" y="13589"/>
                  <a:pt x="18693" y="13650"/>
                  <a:pt x="18737" y="13650"/>
                </a:cubicBezTo>
                <a:cubicBezTo>
                  <a:pt x="18857" y="13650"/>
                  <a:pt x="19063" y="13916"/>
                  <a:pt x="19012" y="14004"/>
                </a:cubicBezTo>
                <a:cubicBezTo>
                  <a:pt x="18987" y="14046"/>
                  <a:pt x="18986" y="14113"/>
                  <a:pt x="19009" y="14153"/>
                </a:cubicBezTo>
                <a:cubicBezTo>
                  <a:pt x="19079" y="14272"/>
                  <a:pt x="19262" y="14234"/>
                  <a:pt x="19434" y="14063"/>
                </a:cubicBezTo>
                <a:cubicBezTo>
                  <a:pt x="19542" y="13956"/>
                  <a:pt x="19681" y="13901"/>
                  <a:pt x="19846" y="13901"/>
                </a:cubicBezTo>
                <a:cubicBezTo>
                  <a:pt x="20056" y="13901"/>
                  <a:pt x="20096" y="13877"/>
                  <a:pt x="20102" y="13740"/>
                </a:cubicBezTo>
                <a:cubicBezTo>
                  <a:pt x="20107" y="13651"/>
                  <a:pt x="20085" y="13578"/>
                  <a:pt x="20054" y="13578"/>
                </a:cubicBezTo>
                <a:cubicBezTo>
                  <a:pt x="20023" y="13578"/>
                  <a:pt x="19965" y="13512"/>
                  <a:pt x="19924" y="13432"/>
                </a:cubicBezTo>
                <a:cubicBezTo>
                  <a:pt x="19868" y="13321"/>
                  <a:pt x="19874" y="13234"/>
                  <a:pt x="19948" y="13076"/>
                </a:cubicBezTo>
                <a:cubicBezTo>
                  <a:pt x="20088" y="12779"/>
                  <a:pt x="19967" y="12603"/>
                  <a:pt x="19698" y="12712"/>
                </a:cubicBezTo>
                <a:cubicBezTo>
                  <a:pt x="19488" y="12796"/>
                  <a:pt x="19289" y="12723"/>
                  <a:pt x="19221" y="12535"/>
                </a:cubicBezTo>
                <a:cubicBezTo>
                  <a:pt x="19200" y="12476"/>
                  <a:pt x="19161" y="12454"/>
                  <a:pt x="19118" y="12459"/>
                </a:cubicBezTo>
                <a:close/>
                <a:moveTo>
                  <a:pt x="5728" y="13248"/>
                </a:moveTo>
                <a:cubicBezTo>
                  <a:pt x="5651" y="13240"/>
                  <a:pt x="5579" y="13331"/>
                  <a:pt x="5502" y="13525"/>
                </a:cubicBezTo>
                <a:cubicBezTo>
                  <a:pt x="5434" y="13694"/>
                  <a:pt x="5368" y="13746"/>
                  <a:pt x="5197" y="13760"/>
                </a:cubicBezTo>
                <a:cubicBezTo>
                  <a:pt x="4856" y="13788"/>
                  <a:pt x="4798" y="13903"/>
                  <a:pt x="5008" y="14134"/>
                </a:cubicBezTo>
                <a:cubicBezTo>
                  <a:pt x="5114" y="14251"/>
                  <a:pt x="5177" y="14391"/>
                  <a:pt x="5162" y="14476"/>
                </a:cubicBezTo>
                <a:cubicBezTo>
                  <a:pt x="5148" y="14555"/>
                  <a:pt x="5132" y="14620"/>
                  <a:pt x="5126" y="14620"/>
                </a:cubicBezTo>
                <a:cubicBezTo>
                  <a:pt x="5121" y="14620"/>
                  <a:pt x="5106" y="14675"/>
                  <a:pt x="5093" y="14742"/>
                </a:cubicBezTo>
                <a:cubicBezTo>
                  <a:pt x="5055" y="14955"/>
                  <a:pt x="5237" y="15049"/>
                  <a:pt x="5429" y="14916"/>
                </a:cubicBezTo>
                <a:cubicBezTo>
                  <a:pt x="5647" y="14765"/>
                  <a:pt x="5754" y="14769"/>
                  <a:pt x="5950" y="14937"/>
                </a:cubicBezTo>
                <a:cubicBezTo>
                  <a:pt x="6065" y="15035"/>
                  <a:pt x="6135" y="15053"/>
                  <a:pt x="6195" y="15000"/>
                </a:cubicBezTo>
                <a:cubicBezTo>
                  <a:pt x="6301" y="14908"/>
                  <a:pt x="6305" y="14711"/>
                  <a:pt x="6204" y="14604"/>
                </a:cubicBezTo>
                <a:cubicBezTo>
                  <a:pt x="6149" y="14545"/>
                  <a:pt x="6195" y="14454"/>
                  <a:pt x="6380" y="14258"/>
                </a:cubicBezTo>
                <a:cubicBezTo>
                  <a:pt x="6626" y="13998"/>
                  <a:pt x="6632" y="13864"/>
                  <a:pt x="6400" y="13823"/>
                </a:cubicBezTo>
                <a:cubicBezTo>
                  <a:pt x="6205" y="13788"/>
                  <a:pt x="5935" y="13646"/>
                  <a:pt x="5965" y="13594"/>
                </a:cubicBezTo>
                <a:cubicBezTo>
                  <a:pt x="5983" y="13563"/>
                  <a:pt x="5944" y="13462"/>
                  <a:pt x="5877" y="13368"/>
                </a:cubicBezTo>
                <a:cubicBezTo>
                  <a:pt x="5824" y="13293"/>
                  <a:pt x="5775" y="13253"/>
                  <a:pt x="5728" y="13248"/>
                </a:cubicBezTo>
                <a:close/>
                <a:moveTo>
                  <a:pt x="15041" y="13449"/>
                </a:moveTo>
                <a:cubicBezTo>
                  <a:pt x="14966" y="13456"/>
                  <a:pt x="14894" y="13485"/>
                  <a:pt x="14834" y="13542"/>
                </a:cubicBezTo>
                <a:cubicBezTo>
                  <a:pt x="14677" y="13693"/>
                  <a:pt x="14700" y="14140"/>
                  <a:pt x="14871" y="14272"/>
                </a:cubicBezTo>
                <a:cubicBezTo>
                  <a:pt x="15030" y="14395"/>
                  <a:pt x="15113" y="14393"/>
                  <a:pt x="15352" y="14261"/>
                </a:cubicBezTo>
                <a:cubicBezTo>
                  <a:pt x="15459" y="14202"/>
                  <a:pt x="15517" y="14154"/>
                  <a:pt x="15482" y="14153"/>
                </a:cubicBezTo>
                <a:cubicBezTo>
                  <a:pt x="15447" y="14153"/>
                  <a:pt x="15454" y="14114"/>
                  <a:pt x="15499" y="14067"/>
                </a:cubicBezTo>
                <a:cubicBezTo>
                  <a:pt x="15746" y="13805"/>
                  <a:pt x="15365" y="13419"/>
                  <a:pt x="15041" y="13449"/>
                </a:cubicBezTo>
                <a:close/>
                <a:moveTo>
                  <a:pt x="0" y="14669"/>
                </a:moveTo>
                <a:lnTo>
                  <a:pt x="0" y="15443"/>
                </a:lnTo>
                <a:cubicBezTo>
                  <a:pt x="145" y="15365"/>
                  <a:pt x="230" y="15191"/>
                  <a:pt x="208" y="14986"/>
                </a:cubicBezTo>
                <a:cubicBezTo>
                  <a:pt x="193" y="14841"/>
                  <a:pt x="129" y="14741"/>
                  <a:pt x="0" y="14669"/>
                </a:cubicBezTo>
                <a:close/>
                <a:moveTo>
                  <a:pt x="3069" y="14728"/>
                </a:moveTo>
                <a:cubicBezTo>
                  <a:pt x="2689" y="14728"/>
                  <a:pt x="2550" y="15254"/>
                  <a:pt x="2861" y="15513"/>
                </a:cubicBezTo>
                <a:cubicBezTo>
                  <a:pt x="2959" y="15595"/>
                  <a:pt x="3083" y="15662"/>
                  <a:pt x="3136" y="15662"/>
                </a:cubicBezTo>
                <a:cubicBezTo>
                  <a:pt x="3278" y="15662"/>
                  <a:pt x="3565" y="15331"/>
                  <a:pt x="3565" y="15167"/>
                </a:cubicBezTo>
                <a:cubicBezTo>
                  <a:pt x="3565" y="14997"/>
                  <a:pt x="3261" y="14728"/>
                  <a:pt x="3069" y="14728"/>
                </a:cubicBezTo>
                <a:close/>
                <a:moveTo>
                  <a:pt x="8279" y="14963"/>
                </a:moveTo>
                <a:cubicBezTo>
                  <a:pt x="8156" y="14971"/>
                  <a:pt x="8047" y="15053"/>
                  <a:pt x="7986" y="15215"/>
                </a:cubicBezTo>
                <a:cubicBezTo>
                  <a:pt x="7892" y="15463"/>
                  <a:pt x="7919" y="15637"/>
                  <a:pt x="8071" y="15754"/>
                </a:cubicBezTo>
                <a:cubicBezTo>
                  <a:pt x="8273" y="15910"/>
                  <a:pt x="8493" y="15886"/>
                  <a:pt x="8681" y="15687"/>
                </a:cubicBezTo>
                <a:cubicBezTo>
                  <a:pt x="8852" y="15506"/>
                  <a:pt x="8854" y="15494"/>
                  <a:pt x="8745" y="15299"/>
                </a:cubicBezTo>
                <a:cubicBezTo>
                  <a:pt x="8617" y="15069"/>
                  <a:pt x="8437" y="14954"/>
                  <a:pt x="8279" y="14963"/>
                </a:cubicBezTo>
                <a:close/>
                <a:moveTo>
                  <a:pt x="20401" y="15103"/>
                </a:moveTo>
                <a:cubicBezTo>
                  <a:pt x="20195" y="15096"/>
                  <a:pt x="19977" y="15261"/>
                  <a:pt x="19954" y="15538"/>
                </a:cubicBezTo>
                <a:cubicBezTo>
                  <a:pt x="19947" y="15626"/>
                  <a:pt x="19998" y="15763"/>
                  <a:pt x="20067" y="15844"/>
                </a:cubicBezTo>
                <a:cubicBezTo>
                  <a:pt x="20220" y="16021"/>
                  <a:pt x="20485" y="16020"/>
                  <a:pt x="20671" y="15842"/>
                </a:cubicBezTo>
                <a:cubicBezTo>
                  <a:pt x="20833" y="15687"/>
                  <a:pt x="20841" y="15579"/>
                  <a:pt x="20712" y="15314"/>
                </a:cubicBezTo>
                <a:cubicBezTo>
                  <a:pt x="20643" y="15173"/>
                  <a:pt x="20524" y="15107"/>
                  <a:pt x="20401" y="15103"/>
                </a:cubicBezTo>
                <a:close/>
                <a:moveTo>
                  <a:pt x="16810" y="15968"/>
                </a:moveTo>
                <a:cubicBezTo>
                  <a:pt x="16785" y="15966"/>
                  <a:pt x="16761" y="15968"/>
                  <a:pt x="16739" y="15971"/>
                </a:cubicBezTo>
                <a:cubicBezTo>
                  <a:pt x="16388" y="16028"/>
                  <a:pt x="16282" y="16349"/>
                  <a:pt x="16511" y="16658"/>
                </a:cubicBezTo>
                <a:cubicBezTo>
                  <a:pt x="16714" y="16933"/>
                  <a:pt x="16892" y="16943"/>
                  <a:pt x="17111" y="16693"/>
                </a:cubicBezTo>
                <a:cubicBezTo>
                  <a:pt x="17288" y="16491"/>
                  <a:pt x="17322" y="16345"/>
                  <a:pt x="17209" y="16271"/>
                </a:cubicBezTo>
                <a:cubicBezTo>
                  <a:pt x="17171" y="16247"/>
                  <a:pt x="17157" y="16196"/>
                  <a:pt x="17179" y="16159"/>
                </a:cubicBezTo>
                <a:cubicBezTo>
                  <a:pt x="17221" y="16087"/>
                  <a:pt x="16986" y="15976"/>
                  <a:pt x="16810" y="15968"/>
                </a:cubicBezTo>
                <a:close/>
                <a:moveTo>
                  <a:pt x="0" y="20724"/>
                </a:moveTo>
                <a:lnTo>
                  <a:pt x="0" y="21099"/>
                </a:lnTo>
                <a:cubicBezTo>
                  <a:pt x="165" y="20946"/>
                  <a:pt x="181" y="20898"/>
                  <a:pt x="106" y="20802"/>
                </a:cubicBezTo>
                <a:cubicBezTo>
                  <a:pt x="78" y="20767"/>
                  <a:pt x="40" y="20740"/>
                  <a:pt x="0" y="20724"/>
                </a:cubicBezTo>
                <a:close/>
                <a:moveTo>
                  <a:pt x="974" y="20900"/>
                </a:moveTo>
                <a:cubicBezTo>
                  <a:pt x="808" y="20892"/>
                  <a:pt x="519" y="21017"/>
                  <a:pt x="504" y="21119"/>
                </a:cubicBezTo>
                <a:cubicBezTo>
                  <a:pt x="469" y="21357"/>
                  <a:pt x="483" y="21476"/>
                  <a:pt x="571" y="21600"/>
                </a:cubicBezTo>
                <a:lnTo>
                  <a:pt x="1188" y="21600"/>
                </a:lnTo>
                <a:cubicBezTo>
                  <a:pt x="1286" y="21484"/>
                  <a:pt x="1297" y="21415"/>
                  <a:pt x="1251" y="21244"/>
                </a:cubicBezTo>
                <a:cubicBezTo>
                  <a:pt x="1217" y="21118"/>
                  <a:pt x="1189" y="21006"/>
                  <a:pt x="1189" y="20994"/>
                </a:cubicBezTo>
                <a:cubicBezTo>
                  <a:pt x="1189" y="20983"/>
                  <a:pt x="1120" y="20946"/>
                  <a:pt x="1036" y="20912"/>
                </a:cubicBezTo>
                <a:cubicBezTo>
                  <a:pt x="1019" y="20905"/>
                  <a:pt x="998" y="20901"/>
                  <a:pt x="974" y="209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3" name="Línea Línea" descr="Línea Lí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-4126136" y="14151936"/>
            <a:ext cx="24897118" cy="101601"/>
          </a:xfrm>
          <a:prstGeom prst="rect">
            <a:avLst/>
          </a:prstGeom>
        </p:spPr>
      </p:pic>
      <p:pic>
        <p:nvPicPr>
          <p:cNvPr id="305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12683116" y="14277511"/>
            <a:ext cx="24897117" cy="101601"/>
          </a:xfrm>
          <a:prstGeom prst="rect">
            <a:avLst/>
          </a:prstGeom>
        </p:spPr>
      </p:pic>
      <p:pic>
        <p:nvPicPr>
          <p:cNvPr id="307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7259133" y="14277511"/>
            <a:ext cx="24897116" cy="101601"/>
          </a:xfrm>
          <a:prstGeom prst="rect">
            <a:avLst/>
          </a:prstGeom>
        </p:spPr>
      </p:pic>
      <p:pic>
        <p:nvPicPr>
          <p:cNvPr id="309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1372748" y="14151936"/>
            <a:ext cx="24897116" cy="101601"/>
          </a:xfrm>
          <a:prstGeom prst="rect">
            <a:avLst/>
          </a:prstGeom>
        </p:spPr>
      </p:pic>
      <p:sp>
        <p:nvSpPr>
          <p:cNvPr id="311" name="H"/>
          <p:cNvSpPr txBox="1"/>
          <p:nvPr/>
        </p:nvSpPr>
        <p:spPr>
          <a:xfrm>
            <a:off x="5586167" y="23459280"/>
            <a:ext cx="2035970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H</a:t>
            </a:r>
          </a:p>
        </p:txBody>
      </p:sp>
      <p:sp>
        <p:nvSpPr>
          <p:cNvPr id="312" name="P"/>
          <p:cNvSpPr txBox="1"/>
          <p:nvPr/>
        </p:nvSpPr>
        <p:spPr>
          <a:xfrm>
            <a:off x="15596280" y="23459280"/>
            <a:ext cx="1848009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P</a:t>
            </a:r>
          </a:p>
        </p:txBody>
      </p:sp>
      <p:sp>
        <p:nvSpPr>
          <p:cNvPr id="313" name="A"/>
          <p:cNvSpPr txBox="1"/>
          <p:nvPr/>
        </p:nvSpPr>
        <p:spPr>
          <a:xfrm>
            <a:off x="9893799" y="23459280"/>
            <a:ext cx="1893730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A</a:t>
            </a:r>
          </a:p>
        </p:txBody>
      </p:sp>
      <p:sp>
        <p:nvSpPr>
          <p:cNvPr id="314" name="P"/>
          <p:cNvSpPr txBox="1"/>
          <p:nvPr/>
        </p:nvSpPr>
        <p:spPr>
          <a:xfrm>
            <a:off x="21369880" y="23459280"/>
            <a:ext cx="1848010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P</a:t>
            </a:r>
          </a:p>
        </p:txBody>
      </p:sp>
      <p:sp>
        <p:nvSpPr>
          <p:cNvPr id="315" name="Y"/>
          <p:cNvSpPr txBox="1"/>
          <p:nvPr/>
        </p:nvSpPr>
        <p:spPr>
          <a:xfrm>
            <a:off x="26462712" y="23459280"/>
            <a:ext cx="1848009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Y</a:t>
            </a:r>
          </a:p>
        </p:txBody>
      </p:sp>
      <p:sp>
        <p:nvSpPr>
          <p:cNvPr id="316" name="H"/>
          <p:cNvSpPr/>
          <p:nvPr/>
        </p:nvSpPr>
        <p:spPr>
          <a:xfrm>
            <a:off x="3941872" y="29625155"/>
            <a:ext cx="26081628" cy="2474319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0564" tIns="70564" rIns="70564" bIns="70564" anchor="ctr"/>
          <a:lstStyle>
            <a:lvl1pPr defTabSz="2718035">
              <a:defRPr sz="10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17" name="Óvalo"/>
          <p:cNvSpPr/>
          <p:nvPr/>
        </p:nvSpPr>
        <p:spPr>
          <a:xfrm>
            <a:off x="5034656" y="30186900"/>
            <a:ext cx="23896059" cy="23203360"/>
          </a:xfrm>
          <a:prstGeom prst="ellipse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70564" tIns="70564" rIns="70564" bIns="70564" anchor="ctr"/>
          <a:lstStyle/>
          <a:p>
            <a:pPr defTabSz="2718035">
              <a:defRPr sz="10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18" name="453913-PF8UD4-361.jpg" descr="453913-PF8UD4-361.jpg"/>
          <p:cNvPicPr>
            <a:picLocks noChangeAspect="1"/>
          </p:cNvPicPr>
          <p:nvPr/>
        </p:nvPicPr>
        <p:blipFill>
          <a:blip r:embed="rId2">
            <a:extLst/>
          </a:blip>
          <a:srcRect l="1966" t="0" r="1614" b="8890"/>
          <a:stretch>
            <a:fillRect/>
          </a:stretch>
        </p:blipFill>
        <p:spPr>
          <a:xfrm>
            <a:off x="4085645" y="29890858"/>
            <a:ext cx="25888554" cy="24462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95" y="0"/>
                </a:moveTo>
                <a:cubicBezTo>
                  <a:pt x="8288" y="0"/>
                  <a:pt x="8249" y="9"/>
                  <a:pt x="8310" y="130"/>
                </a:cubicBezTo>
                <a:cubicBezTo>
                  <a:pt x="8363" y="234"/>
                  <a:pt x="8329" y="298"/>
                  <a:pt x="8136" y="462"/>
                </a:cubicBezTo>
                <a:cubicBezTo>
                  <a:pt x="7936" y="630"/>
                  <a:pt x="7912" y="679"/>
                  <a:pt x="7988" y="758"/>
                </a:cubicBezTo>
                <a:cubicBezTo>
                  <a:pt x="8038" y="809"/>
                  <a:pt x="8186" y="882"/>
                  <a:pt x="8317" y="918"/>
                </a:cubicBezTo>
                <a:cubicBezTo>
                  <a:pt x="8447" y="955"/>
                  <a:pt x="8546" y="1023"/>
                  <a:pt x="8537" y="1070"/>
                </a:cubicBezTo>
                <a:cubicBezTo>
                  <a:pt x="8527" y="1117"/>
                  <a:pt x="8551" y="1219"/>
                  <a:pt x="8590" y="1296"/>
                </a:cubicBezTo>
                <a:cubicBezTo>
                  <a:pt x="8692" y="1498"/>
                  <a:pt x="8840" y="1470"/>
                  <a:pt x="8958" y="1228"/>
                </a:cubicBezTo>
                <a:cubicBezTo>
                  <a:pt x="9077" y="985"/>
                  <a:pt x="9186" y="927"/>
                  <a:pt x="9352" y="1018"/>
                </a:cubicBezTo>
                <a:cubicBezTo>
                  <a:pt x="9464" y="1079"/>
                  <a:pt x="9742" y="986"/>
                  <a:pt x="9742" y="888"/>
                </a:cubicBezTo>
                <a:cubicBezTo>
                  <a:pt x="9742" y="865"/>
                  <a:pt x="9652" y="726"/>
                  <a:pt x="9542" y="579"/>
                </a:cubicBezTo>
                <a:cubicBezTo>
                  <a:pt x="9355" y="330"/>
                  <a:pt x="9348" y="299"/>
                  <a:pt x="9444" y="155"/>
                </a:cubicBezTo>
                <a:lnTo>
                  <a:pt x="9547" y="0"/>
                </a:lnTo>
                <a:lnTo>
                  <a:pt x="8895" y="0"/>
                </a:lnTo>
                <a:close/>
                <a:moveTo>
                  <a:pt x="14257" y="0"/>
                </a:moveTo>
                <a:cubicBezTo>
                  <a:pt x="14081" y="0"/>
                  <a:pt x="13960" y="29"/>
                  <a:pt x="13982" y="67"/>
                </a:cubicBezTo>
                <a:cubicBezTo>
                  <a:pt x="14037" y="161"/>
                  <a:pt x="13945" y="207"/>
                  <a:pt x="13657" y="227"/>
                </a:cubicBezTo>
                <a:cubicBezTo>
                  <a:pt x="13358" y="248"/>
                  <a:pt x="13337" y="368"/>
                  <a:pt x="13587" y="613"/>
                </a:cubicBezTo>
                <a:cubicBezTo>
                  <a:pt x="13750" y="773"/>
                  <a:pt x="13758" y="806"/>
                  <a:pt x="13681" y="1003"/>
                </a:cubicBezTo>
                <a:cubicBezTo>
                  <a:pt x="13531" y="1386"/>
                  <a:pt x="13752" y="1585"/>
                  <a:pt x="14031" y="1318"/>
                </a:cubicBezTo>
                <a:cubicBezTo>
                  <a:pt x="14132" y="1221"/>
                  <a:pt x="14187" y="1214"/>
                  <a:pt x="14325" y="1280"/>
                </a:cubicBezTo>
                <a:cubicBezTo>
                  <a:pt x="14418" y="1325"/>
                  <a:pt x="14494" y="1395"/>
                  <a:pt x="14494" y="1435"/>
                </a:cubicBezTo>
                <a:cubicBezTo>
                  <a:pt x="14494" y="1476"/>
                  <a:pt x="14541" y="1509"/>
                  <a:pt x="14598" y="1509"/>
                </a:cubicBezTo>
                <a:cubicBezTo>
                  <a:pt x="14730" y="1509"/>
                  <a:pt x="14865" y="1154"/>
                  <a:pt x="14771" y="1055"/>
                </a:cubicBezTo>
                <a:cubicBezTo>
                  <a:pt x="14693" y="972"/>
                  <a:pt x="14807" y="693"/>
                  <a:pt x="14896" y="751"/>
                </a:cubicBezTo>
                <a:cubicBezTo>
                  <a:pt x="14926" y="771"/>
                  <a:pt x="15006" y="724"/>
                  <a:pt x="15072" y="646"/>
                </a:cubicBezTo>
                <a:cubicBezTo>
                  <a:pt x="15220" y="472"/>
                  <a:pt x="15131" y="327"/>
                  <a:pt x="14862" y="303"/>
                </a:cubicBezTo>
                <a:cubicBezTo>
                  <a:pt x="14652" y="285"/>
                  <a:pt x="14478" y="158"/>
                  <a:pt x="14533" y="64"/>
                </a:cubicBezTo>
                <a:cubicBezTo>
                  <a:pt x="14553" y="29"/>
                  <a:pt x="14429" y="0"/>
                  <a:pt x="14257" y="0"/>
                </a:cubicBezTo>
                <a:close/>
                <a:moveTo>
                  <a:pt x="20330" y="0"/>
                </a:moveTo>
                <a:cubicBezTo>
                  <a:pt x="19991" y="0"/>
                  <a:pt x="19729" y="26"/>
                  <a:pt x="19747" y="58"/>
                </a:cubicBezTo>
                <a:cubicBezTo>
                  <a:pt x="19766" y="90"/>
                  <a:pt x="19692" y="206"/>
                  <a:pt x="19582" y="316"/>
                </a:cubicBezTo>
                <a:cubicBezTo>
                  <a:pt x="19472" y="425"/>
                  <a:pt x="19382" y="543"/>
                  <a:pt x="19382" y="578"/>
                </a:cubicBezTo>
                <a:cubicBezTo>
                  <a:pt x="19382" y="676"/>
                  <a:pt x="19652" y="806"/>
                  <a:pt x="19763" y="761"/>
                </a:cubicBezTo>
                <a:cubicBezTo>
                  <a:pt x="19863" y="721"/>
                  <a:pt x="20015" y="996"/>
                  <a:pt x="20053" y="1286"/>
                </a:cubicBezTo>
                <a:cubicBezTo>
                  <a:pt x="20069" y="1415"/>
                  <a:pt x="20311" y="1279"/>
                  <a:pt x="20424" y="1077"/>
                </a:cubicBezTo>
                <a:cubicBezTo>
                  <a:pt x="20523" y="900"/>
                  <a:pt x="20570" y="877"/>
                  <a:pt x="20761" y="910"/>
                </a:cubicBezTo>
                <a:cubicBezTo>
                  <a:pt x="20911" y="935"/>
                  <a:pt x="21011" y="913"/>
                  <a:pt x="21068" y="841"/>
                </a:cubicBezTo>
                <a:cubicBezTo>
                  <a:pt x="21136" y="754"/>
                  <a:pt x="21115" y="699"/>
                  <a:pt x="20947" y="531"/>
                </a:cubicBezTo>
                <a:cubicBezTo>
                  <a:pt x="20757" y="341"/>
                  <a:pt x="20751" y="317"/>
                  <a:pt x="20845" y="164"/>
                </a:cubicBezTo>
                <a:lnTo>
                  <a:pt x="20947" y="0"/>
                </a:lnTo>
                <a:lnTo>
                  <a:pt x="20330" y="0"/>
                </a:lnTo>
                <a:close/>
                <a:moveTo>
                  <a:pt x="4825" y="289"/>
                </a:moveTo>
                <a:cubicBezTo>
                  <a:pt x="4722" y="286"/>
                  <a:pt x="4616" y="324"/>
                  <a:pt x="4529" y="416"/>
                </a:cubicBezTo>
                <a:cubicBezTo>
                  <a:pt x="4390" y="564"/>
                  <a:pt x="4383" y="830"/>
                  <a:pt x="4513" y="1049"/>
                </a:cubicBezTo>
                <a:cubicBezTo>
                  <a:pt x="4701" y="1364"/>
                  <a:pt x="5191" y="1190"/>
                  <a:pt x="5235" y="792"/>
                </a:cubicBezTo>
                <a:cubicBezTo>
                  <a:pt x="5267" y="505"/>
                  <a:pt x="5052" y="296"/>
                  <a:pt x="4825" y="289"/>
                </a:cubicBezTo>
                <a:close/>
                <a:moveTo>
                  <a:pt x="0" y="551"/>
                </a:moveTo>
                <a:lnTo>
                  <a:pt x="0" y="2161"/>
                </a:lnTo>
                <a:cubicBezTo>
                  <a:pt x="65" y="2214"/>
                  <a:pt x="103" y="2285"/>
                  <a:pt x="103" y="2367"/>
                </a:cubicBezTo>
                <a:cubicBezTo>
                  <a:pt x="103" y="2435"/>
                  <a:pt x="123" y="2512"/>
                  <a:pt x="148" y="2538"/>
                </a:cubicBezTo>
                <a:cubicBezTo>
                  <a:pt x="231" y="2627"/>
                  <a:pt x="446" y="2587"/>
                  <a:pt x="486" y="2476"/>
                </a:cubicBezTo>
                <a:cubicBezTo>
                  <a:pt x="534" y="2343"/>
                  <a:pt x="896" y="2133"/>
                  <a:pt x="981" y="2188"/>
                </a:cubicBezTo>
                <a:cubicBezTo>
                  <a:pt x="1014" y="2210"/>
                  <a:pt x="1090" y="2207"/>
                  <a:pt x="1151" y="2183"/>
                </a:cubicBezTo>
                <a:cubicBezTo>
                  <a:pt x="1276" y="2132"/>
                  <a:pt x="1238" y="1911"/>
                  <a:pt x="1068" y="1706"/>
                </a:cubicBezTo>
                <a:cubicBezTo>
                  <a:pt x="983" y="1604"/>
                  <a:pt x="978" y="1545"/>
                  <a:pt x="1042" y="1396"/>
                </a:cubicBezTo>
                <a:cubicBezTo>
                  <a:pt x="1193" y="1047"/>
                  <a:pt x="959" y="856"/>
                  <a:pt x="669" y="1092"/>
                </a:cubicBezTo>
                <a:cubicBezTo>
                  <a:pt x="560" y="1181"/>
                  <a:pt x="271" y="1092"/>
                  <a:pt x="128" y="924"/>
                </a:cubicBezTo>
                <a:cubicBezTo>
                  <a:pt x="65" y="851"/>
                  <a:pt x="11" y="688"/>
                  <a:pt x="0" y="551"/>
                </a:cubicBezTo>
                <a:close/>
                <a:moveTo>
                  <a:pt x="16598" y="800"/>
                </a:moveTo>
                <a:cubicBezTo>
                  <a:pt x="16474" y="801"/>
                  <a:pt x="16353" y="867"/>
                  <a:pt x="16264" y="998"/>
                </a:cubicBezTo>
                <a:cubicBezTo>
                  <a:pt x="16086" y="1264"/>
                  <a:pt x="16087" y="1280"/>
                  <a:pt x="16306" y="1523"/>
                </a:cubicBezTo>
                <a:cubicBezTo>
                  <a:pt x="16540" y="1782"/>
                  <a:pt x="16681" y="1777"/>
                  <a:pt x="16898" y="1503"/>
                </a:cubicBezTo>
                <a:cubicBezTo>
                  <a:pt x="17108" y="1239"/>
                  <a:pt x="17110" y="1218"/>
                  <a:pt x="16945" y="996"/>
                </a:cubicBezTo>
                <a:cubicBezTo>
                  <a:pt x="16848" y="865"/>
                  <a:pt x="16722" y="800"/>
                  <a:pt x="16598" y="800"/>
                </a:cubicBezTo>
                <a:close/>
                <a:moveTo>
                  <a:pt x="5965" y="948"/>
                </a:moveTo>
                <a:cubicBezTo>
                  <a:pt x="5898" y="935"/>
                  <a:pt x="5742" y="1030"/>
                  <a:pt x="5650" y="1161"/>
                </a:cubicBezTo>
                <a:cubicBezTo>
                  <a:pt x="5546" y="1311"/>
                  <a:pt x="5451" y="1365"/>
                  <a:pt x="5291" y="1365"/>
                </a:cubicBezTo>
                <a:cubicBezTo>
                  <a:pt x="5172" y="1365"/>
                  <a:pt x="5034" y="1418"/>
                  <a:pt x="4983" y="1482"/>
                </a:cubicBezTo>
                <a:cubicBezTo>
                  <a:pt x="4903" y="1584"/>
                  <a:pt x="4921" y="1625"/>
                  <a:pt x="5117" y="1798"/>
                </a:cubicBezTo>
                <a:cubicBezTo>
                  <a:pt x="5309" y="1968"/>
                  <a:pt x="5331" y="2018"/>
                  <a:pt x="5268" y="2144"/>
                </a:cubicBezTo>
                <a:cubicBezTo>
                  <a:pt x="5179" y="2319"/>
                  <a:pt x="5209" y="2604"/>
                  <a:pt x="5320" y="2643"/>
                </a:cubicBezTo>
                <a:cubicBezTo>
                  <a:pt x="5364" y="2658"/>
                  <a:pt x="5504" y="2606"/>
                  <a:pt x="5630" y="2527"/>
                </a:cubicBezTo>
                <a:lnTo>
                  <a:pt x="5860" y="2383"/>
                </a:lnTo>
                <a:lnTo>
                  <a:pt x="6014" y="2557"/>
                </a:lnTo>
                <a:cubicBezTo>
                  <a:pt x="6099" y="2652"/>
                  <a:pt x="6189" y="2730"/>
                  <a:pt x="6216" y="2730"/>
                </a:cubicBezTo>
                <a:cubicBezTo>
                  <a:pt x="6331" y="2730"/>
                  <a:pt x="6419" y="2515"/>
                  <a:pt x="6376" y="2337"/>
                </a:cubicBezTo>
                <a:cubicBezTo>
                  <a:pt x="6339" y="2182"/>
                  <a:pt x="6373" y="2099"/>
                  <a:pt x="6553" y="1902"/>
                </a:cubicBezTo>
                <a:lnTo>
                  <a:pt x="6775" y="1660"/>
                </a:lnTo>
                <a:lnTo>
                  <a:pt x="6511" y="1540"/>
                </a:lnTo>
                <a:cubicBezTo>
                  <a:pt x="6089" y="1348"/>
                  <a:pt x="6043" y="1318"/>
                  <a:pt x="6034" y="1231"/>
                </a:cubicBezTo>
                <a:cubicBezTo>
                  <a:pt x="6030" y="1186"/>
                  <a:pt x="6018" y="1125"/>
                  <a:pt x="6009" y="1095"/>
                </a:cubicBezTo>
                <a:cubicBezTo>
                  <a:pt x="6000" y="1066"/>
                  <a:pt x="5994" y="1023"/>
                  <a:pt x="5997" y="1000"/>
                </a:cubicBezTo>
                <a:cubicBezTo>
                  <a:pt x="6000" y="969"/>
                  <a:pt x="5988" y="952"/>
                  <a:pt x="5965" y="948"/>
                </a:cubicBezTo>
                <a:close/>
                <a:moveTo>
                  <a:pt x="21600" y="1103"/>
                </a:moveTo>
                <a:cubicBezTo>
                  <a:pt x="21496" y="1162"/>
                  <a:pt x="21412" y="1238"/>
                  <a:pt x="21446" y="1275"/>
                </a:cubicBezTo>
                <a:cubicBezTo>
                  <a:pt x="21468" y="1297"/>
                  <a:pt x="21452" y="1358"/>
                  <a:pt x="21412" y="1410"/>
                </a:cubicBezTo>
                <a:cubicBezTo>
                  <a:pt x="21357" y="1479"/>
                  <a:pt x="21376" y="1560"/>
                  <a:pt x="21485" y="1722"/>
                </a:cubicBezTo>
                <a:cubicBezTo>
                  <a:pt x="21521" y="1775"/>
                  <a:pt x="21560" y="1817"/>
                  <a:pt x="21600" y="1852"/>
                </a:cubicBezTo>
                <a:lnTo>
                  <a:pt x="21600" y="1103"/>
                </a:lnTo>
                <a:close/>
                <a:moveTo>
                  <a:pt x="10630" y="1149"/>
                </a:moveTo>
                <a:cubicBezTo>
                  <a:pt x="10563" y="1149"/>
                  <a:pt x="10424" y="1219"/>
                  <a:pt x="10321" y="1305"/>
                </a:cubicBezTo>
                <a:cubicBezTo>
                  <a:pt x="10152" y="1445"/>
                  <a:pt x="10138" y="1494"/>
                  <a:pt x="10167" y="1814"/>
                </a:cubicBezTo>
                <a:cubicBezTo>
                  <a:pt x="10190" y="2073"/>
                  <a:pt x="10247" y="2220"/>
                  <a:pt x="10379" y="2359"/>
                </a:cubicBezTo>
                <a:cubicBezTo>
                  <a:pt x="10545" y="2534"/>
                  <a:pt x="10600" y="2549"/>
                  <a:pt x="11048" y="2535"/>
                </a:cubicBezTo>
                <a:cubicBezTo>
                  <a:pt x="11675" y="2515"/>
                  <a:pt x="11779" y="2600"/>
                  <a:pt x="11779" y="3138"/>
                </a:cubicBezTo>
                <a:cubicBezTo>
                  <a:pt x="11779" y="3597"/>
                  <a:pt x="11636" y="3724"/>
                  <a:pt x="11436" y="3444"/>
                </a:cubicBezTo>
                <a:cubicBezTo>
                  <a:pt x="11369" y="3350"/>
                  <a:pt x="11327" y="3251"/>
                  <a:pt x="11342" y="3225"/>
                </a:cubicBezTo>
                <a:cubicBezTo>
                  <a:pt x="11358" y="3199"/>
                  <a:pt x="11325" y="3137"/>
                  <a:pt x="11269" y="3089"/>
                </a:cubicBezTo>
                <a:cubicBezTo>
                  <a:pt x="11191" y="3020"/>
                  <a:pt x="11146" y="3019"/>
                  <a:pt x="11071" y="3085"/>
                </a:cubicBezTo>
                <a:cubicBezTo>
                  <a:pt x="10994" y="3153"/>
                  <a:pt x="10901" y="3119"/>
                  <a:pt x="10613" y="2918"/>
                </a:cubicBezTo>
                <a:cubicBezTo>
                  <a:pt x="9865" y="2397"/>
                  <a:pt x="9412" y="2429"/>
                  <a:pt x="8516" y="3068"/>
                </a:cubicBezTo>
                <a:cubicBezTo>
                  <a:pt x="7768" y="3601"/>
                  <a:pt x="7646" y="3652"/>
                  <a:pt x="6776" y="3810"/>
                </a:cubicBezTo>
                <a:cubicBezTo>
                  <a:pt x="6338" y="3889"/>
                  <a:pt x="5871" y="3986"/>
                  <a:pt x="5739" y="4025"/>
                </a:cubicBezTo>
                <a:cubicBezTo>
                  <a:pt x="5134" y="4203"/>
                  <a:pt x="4719" y="4648"/>
                  <a:pt x="4719" y="5120"/>
                </a:cubicBezTo>
                <a:cubicBezTo>
                  <a:pt x="4719" y="5231"/>
                  <a:pt x="4839" y="5561"/>
                  <a:pt x="4985" y="5853"/>
                </a:cubicBezTo>
                <a:cubicBezTo>
                  <a:pt x="5294" y="6470"/>
                  <a:pt x="5285" y="6618"/>
                  <a:pt x="4929" y="6856"/>
                </a:cubicBezTo>
                <a:cubicBezTo>
                  <a:pt x="4597" y="7078"/>
                  <a:pt x="4474" y="7241"/>
                  <a:pt x="4565" y="7338"/>
                </a:cubicBezTo>
                <a:cubicBezTo>
                  <a:pt x="4615" y="7390"/>
                  <a:pt x="4677" y="7390"/>
                  <a:pt x="4771" y="7337"/>
                </a:cubicBezTo>
                <a:cubicBezTo>
                  <a:pt x="4845" y="7295"/>
                  <a:pt x="5054" y="7226"/>
                  <a:pt x="5236" y="7182"/>
                </a:cubicBezTo>
                <a:cubicBezTo>
                  <a:pt x="5651" y="7084"/>
                  <a:pt x="5863" y="6877"/>
                  <a:pt x="5918" y="6518"/>
                </a:cubicBezTo>
                <a:cubicBezTo>
                  <a:pt x="5950" y="6305"/>
                  <a:pt x="6001" y="6222"/>
                  <a:pt x="6137" y="6168"/>
                </a:cubicBezTo>
                <a:cubicBezTo>
                  <a:pt x="6234" y="6129"/>
                  <a:pt x="6371" y="6042"/>
                  <a:pt x="6440" y="5976"/>
                </a:cubicBezTo>
                <a:cubicBezTo>
                  <a:pt x="6509" y="5909"/>
                  <a:pt x="6658" y="5855"/>
                  <a:pt x="6770" y="5855"/>
                </a:cubicBezTo>
                <a:cubicBezTo>
                  <a:pt x="7032" y="5855"/>
                  <a:pt x="7168" y="6056"/>
                  <a:pt x="7408" y="6795"/>
                </a:cubicBezTo>
                <a:cubicBezTo>
                  <a:pt x="7576" y="7313"/>
                  <a:pt x="7594" y="7466"/>
                  <a:pt x="7603" y="8513"/>
                </a:cubicBezTo>
                <a:cubicBezTo>
                  <a:pt x="7609" y="9145"/>
                  <a:pt x="7635" y="9714"/>
                  <a:pt x="7662" y="9777"/>
                </a:cubicBezTo>
                <a:cubicBezTo>
                  <a:pt x="7718" y="9906"/>
                  <a:pt x="7284" y="10328"/>
                  <a:pt x="6574" y="10835"/>
                </a:cubicBezTo>
                <a:cubicBezTo>
                  <a:pt x="6344" y="10999"/>
                  <a:pt x="6092" y="11228"/>
                  <a:pt x="6014" y="11343"/>
                </a:cubicBezTo>
                <a:cubicBezTo>
                  <a:pt x="5760" y="11721"/>
                  <a:pt x="5862" y="11938"/>
                  <a:pt x="6207" y="11749"/>
                </a:cubicBezTo>
                <a:cubicBezTo>
                  <a:pt x="6397" y="11645"/>
                  <a:pt x="6414" y="11648"/>
                  <a:pt x="6509" y="11790"/>
                </a:cubicBezTo>
                <a:cubicBezTo>
                  <a:pt x="6564" y="11873"/>
                  <a:pt x="6711" y="11964"/>
                  <a:pt x="6835" y="11991"/>
                </a:cubicBezTo>
                <a:lnTo>
                  <a:pt x="7061" y="12040"/>
                </a:lnTo>
                <a:lnTo>
                  <a:pt x="7037" y="12520"/>
                </a:lnTo>
                <a:cubicBezTo>
                  <a:pt x="7018" y="12912"/>
                  <a:pt x="7040" y="13044"/>
                  <a:pt x="7157" y="13245"/>
                </a:cubicBezTo>
                <a:cubicBezTo>
                  <a:pt x="7413" y="13683"/>
                  <a:pt x="8118" y="13893"/>
                  <a:pt x="8772" y="13727"/>
                </a:cubicBezTo>
                <a:cubicBezTo>
                  <a:pt x="9082" y="13648"/>
                  <a:pt x="9131" y="13656"/>
                  <a:pt x="9459" y="13830"/>
                </a:cubicBezTo>
                <a:cubicBezTo>
                  <a:pt x="9692" y="13954"/>
                  <a:pt x="9974" y="14032"/>
                  <a:pt x="10289" y="14060"/>
                </a:cubicBezTo>
                <a:cubicBezTo>
                  <a:pt x="10551" y="14083"/>
                  <a:pt x="10782" y="14132"/>
                  <a:pt x="10803" y="14168"/>
                </a:cubicBezTo>
                <a:cubicBezTo>
                  <a:pt x="10911" y="14351"/>
                  <a:pt x="9579" y="15374"/>
                  <a:pt x="9234" y="15374"/>
                </a:cubicBezTo>
                <a:cubicBezTo>
                  <a:pt x="8873" y="15374"/>
                  <a:pt x="8829" y="15511"/>
                  <a:pt x="9047" y="15957"/>
                </a:cubicBezTo>
                <a:cubicBezTo>
                  <a:pt x="9185" y="16238"/>
                  <a:pt x="9334" y="16412"/>
                  <a:pt x="9592" y="16592"/>
                </a:cubicBezTo>
                <a:lnTo>
                  <a:pt x="9946" y="16840"/>
                </a:lnTo>
                <a:lnTo>
                  <a:pt x="9946" y="17509"/>
                </a:lnTo>
                <a:cubicBezTo>
                  <a:pt x="9946" y="18135"/>
                  <a:pt x="9936" y="18184"/>
                  <a:pt x="9793" y="18253"/>
                </a:cubicBezTo>
                <a:cubicBezTo>
                  <a:pt x="9668" y="18313"/>
                  <a:pt x="9566" y="18286"/>
                  <a:pt x="9251" y="18108"/>
                </a:cubicBezTo>
                <a:cubicBezTo>
                  <a:pt x="9037" y="17987"/>
                  <a:pt x="8820" y="17889"/>
                  <a:pt x="8769" y="17889"/>
                </a:cubicBezTo>
                <a:cubicBezTo>
                  <a:pt x="8718" y="17889"/>
                  <a:pt x="8648" y="17994"/>
                  <a:pt x="8613" y="18122"/>
                </a:cubicBezTo>
                <a:cubicBezTo>
                  <a:pt x="8559" y="18324"/>
                  <a:pt x="8516" y="18359"/>
                  <a:pt x="8303" y="18377"/>
                </a:cubicBezTo>
                <a:cubicBezTo>
                  <a:pt x="8109" y="18395"/>
                  <a:pt x="8034" y="18364"/>
                  <a:pt x="7948" y="18234"/>
                </a:cubicBezTo>
                <a:cubicBezTo>
                  <a:pt x="7139" y="17005"/>
                  <a:pt x="6747" y="16655"/>
                  <a:pt x="5788" y="16308"/>
                </a:cubicBezTo>
                <a:cubicBezTo>
                  <a:pt x="5443" y="16183"/>
                  <a:pt x="5122" y="16064"/>
                  <a:pt x="5075" y="16045"/>
                </a:cubicBezTo>
                <a:cubicBezTo>
                  <a:pt x="5025" y="16023"/>
                  <a:pt x="4990" y="16065"/>
                  <a:pt x="4990" y="16147"/>
                </a:cubicBezTo>
                <a:cubicBezTo>
                  <a:pt x="4990" y="16222"/>
                  <a:pt x="4976" y="16300"/>
                  <a:pt x="4958" y="16319"/>
                </a:cubicBezTo>
                <a:cubicBezTo>
                  <a:pt x="4940" y="16338"/>
                  <a:pt x="4703" y="16313"/>
                  <a:pt x="4432" y="16264"/>
                </a:cubicBezTo>
                <a:cubicBezTo>
                  <a:pt x="4072" y="16198"/>
                  <a:pt x="3864" y="16194"/>
                  <a:pt x="3667" y="16249"/>
                </a:cubicBezTo>
                <a:cubicBezTo>
                  <a:pt x="3517" y="16291"/>
                  <a:pt x="3131" y="16334"/>
                  <a:pt x="2808" y="16346"/>
                </a:cubicBezTo>
                <a:cubicBezTo>
                  <a:pt x="2167" y="16369"/>
                  <a:pt x="1935" y="16454"/>
                  <a:pt x="1935" y="16666"/>
                </a:cubicBezTo>
                <a:cubicBezTo>
                  <a:pt x="1935" y="16845"/>
                  <a:pt x="1855" y="16891"/>
                  <a:pt x="1529" y="16896"/>
                </a:cubicBezTo>
                <a:cubicBezTo>
                  <a:pt x="1206" y="16901"/>
                  <a:pt x="1079" y="17025"/>
                  <a:pt x="1184" y="17233"/>
                </a:cubicBezTo>
                <a:cubicBezTo>
                  <a:pt x="1244" y="17353"/>
                  <a:pt x="1218" y="17419"/>
                  <a:pt x="1019" y="17643"/>
                </a:cubicBezTo>
                <a:cubicBezTo>
                  <a:pt x="830" y="17855"/>
                  <a:pt x="797" y="17930"/>
                  <a:pt x="860" y="18010"/>
                </a:cubicBezTo>
                <a:cubicBezTo>
                  <a:pt x="903" y="18065"/>
                  <a:pt x="974" y="18096"/>
                  <a:pt x="1017" y="18079"/>
                </a:cubicBezTo>
                <a:cubicBezTo>
                  <a:pt x="1138" y="18030"/>
                  <a:pt x="1390" y="18265"/>
                  <a:pt x="1426" y="18459"/>
                </a:cubicBezTo>
                <a:cubicBezTo>
                  <a:pt x="1474" y="18724"/>
                  <a:pt x="1595" y="18813"/>
                  <a:pt x="1688" y="18653"/>
                </a:cubicBezTo>
                <a:cubicBezTo>
                  <a:pt x="1901" y="18285"/>
                  <a:pt x="1974" y="18234"/>
                  <a:pt x="2304" y="18223"/>
                </a:cubicBezTo>
                <a:lnTo>
                  <a:pt x="2634" y="18212"/>
                </a:lnTo>
                <a:lnTo>
                  <a:pt x="2727" y="18548"/>
                </a:lnTo>
                <a:cubicBezTo>
                  <a:pt x="2786" y="18766"/>
                  <a:pt x="2941" y="19026"/>
                  <a:pt x="3165" y="19284"/>
                </a:cubicBezTo>
                <a:cubicBezTo>
                  <a:pt x="3524" y="19701"/>
                  <a:pt x="3524" y="19690"/>
                  <a:pt x="3182" y="19794"/>
                </a:cubicBezTo>
                <a:cubicBezTo>
                  <a:pt x="3140" y="19807"/>
                  <a:pt x="3072" y="19781"/>
                  <a:pt x="3030" y="19736"/>
                </a:cubicBezTo>
                <a:cubicBezTo>
                  <a:pt x="2922" y="19622"/>
                  <a:pt x="2071" y="19642"/>
                  <a:pt x="1829" y="19765"/>
                </a:cubicBezTo>
                <a:cubicBezTo>
                  <a:pt x="1667" y="19847"/>
                  <a:pt x="1627" y="19916"/>
                  <a:pt x="1616" y="20131"/>
                </a:cubicBezTo>
                <a:cubicBezTo>
                  <a:pt x="1586" y="20697"/>
                  <a:pt x="1985" y="20845"/>
                  <a:pt x="3293" y="20755"/>
                </a:cubicBezTo>
                <a:cubicBezTo>
                  <a:pt x="4483" y="20673"/>
                  <a:pt x="6712" y="20676"/>
                  <a:pt x="6921" y="20761"/>
                </a:cubicBezTo>
                <a:cubicBezTo>
                  <a:pt x="7106" y="20835"/>
                  <a:pt x="7109" y="20843"/>
                  <a:pt x="6993" y="20978"/>
                </a:cubicBezTo>
                <a:cubicBezTo>
                  <a:pt x="6927" y="21055"/>
                  <a:pt x="6846" y="21101"/>
                  <a:pt x="6814" y="21080"/>
                </a:cubicBezTo>
                <a:cubicBezTo>
                  <a:pt x="6782" y="21058"/>
                  <a:pt x="6721" y="21063"/>
                  <a:pt x="6679" y="21091"/>
                </a:cubicBezTo>
                <a:cubicBezTo>
                  <a:pt x="6637" y="21118"/>
                  <a:pt x="6437" y="21148"/>
                  <a:pt x="6235" y="21156"/>
                </a:cubicBezTo>
                <a:cubicBezTo>
                  <a:pt x="5819" y="21173"/>
                  <a:pt x="5737" y="21231"/>
                  <a:pt x="5704" y="21526"/>
                </a:cubicBezTo>
                <a:cubicBezTo>
                  <a:pt x="5702" y="21551"/>
                  <a:pt x="5701" y="21576"/>
                  <a:pt x="5702" y="21600"/>
                </a:cubicBezTo>
                <a:lnTo>
                  <a:pt x="17455" y="21600"/>
                </a:lnTo>
                <a:cubicBezTo>
                  <a:pt x="17388" y="21519"/>
                  <a:pt x="17259" y="21437"/>
                  <a:pt x="17038" y="21331"/>
                </a:cubicBezTo>
                <a:cubicBezTo>
                  <a:pt x="16798" y="21215"/>
                  <a:pt x="16540" y="21111"/>
                  <a:pt x="16467" y="21099"/>
                </a:cubicBezTo>
                <a:cubicBezTo>
                  <a:pt x="16270" y="21067"/>
                  <a:pt x="16034" y="20728"/>
                  <a:pt x="16142" y="20632"/>
                </a:cubicBezTo>
                <a:cubicBezTo>
                  <a:pt x="16242" y="20544"/>
                  <a:pt x="17055" y="20507"/>
                  <a:pt x="17228" y="20583"/>
                </a:cubicBezTo>
                <a:cubicBezTo>
                  <a:pt x="17294" y="20611"/>
                  <a:pt x="17408" y="20618"/>
                  <a:pt x="17482" y="20597"/>
                </a:cubicBezTo>
                <a:cubicBezTo>
                  <a:pt x="17556" y="20577"/>
                  <a:pt x="17632" y="20586"/>
                  <a:pt x="17651" y="20618"/>
                </a:cubicBezTo>
                <a:cubicBezTo>
                  <a:pt x="17713" y="20725"/>
                  <a:pt x="18629" y="20785"/>
                  <a:pt x="18739" y="20689"/>
                </a:cubicBezTo>
                <a:cubicBezTo>
                  <a:pt x="18794" y="20641"/>
                  <a:pt x="18839" y="20625"/>
                  <a:pt x="18839" y="20655"/>
                </a:cubicBezTo>
                <a:cubicBezTo>
                  <a:pt x="18839" y="20684"/>
                  <a:pt x="18880" y="20672"/>
                  <a:pt x="18930" y="20628"/>
                </a:cubicBezTo>
                <a:cubicBezTo>
                  <a:pt x="18980" y="20584"/>
                  <a:pt x="19039" y="20567"/>
                  <a:pt x="19061" y="20590"/>
                </a:cubicBezTo>
                <a:cubicBezTo>
                  <a:pt x="19125" y="20658"/>
                  <a:pt x="19332" y="20270"/>
                  <a:pt x="19292" y="20158"/>
                </a:cubicBezTo>
                <a:cubicBezTo>
                  <a:pt x="19271" y="20101"/>
                  <a:pt x="19295" y="20019"/>
                  <a:pt x="19343" y="19976"/>
                </a:cubicBezTo>
                <a:cubicBezTo>
                  <a:pt x="19471" y="19864"/>
                  <a:pt x="19585" y="20035"/>
                  <a:pt x="19558" y="20299"/>
                </a:cubicBezTo>
                <a:cubicBezTo>
                  <a:pt x="19517" y="20692"/>
                  <a:pt x="19683" y="20815"/>
                  <a:pt x="19932" y="20576"/>
                </a:cubicBezTo>
                <a:cubicBezTo>
                  <a:pt x="20041" y="20472"/>
                  <a:pt x="20067" y="20476"/>
                  <a:pt x="20251" y="20620"/>
                </a:cubicBezTo>
                <a:cubicBezTo>
                  <a:pt x="20361" y="20706"/>
                  <a:pt x="20509" y="20764"/>
                  <a:pt x="20579" y="20749"/>
                </a:cubicBezTo>
                <a:cubicBezTo>
                  <a:pt x="20684" y="20726"/>
                  <a:pt x="20703" y="20666"/>
                  <a:pt x="20687" y="20398"/>
                </a:cubicBezTo>
                <a:cubicBezTo>
                  <a:pt x="20670" y="20108"/>
                  <a:pt x="20690" y="20057"/>
                  <a:pt x="20879" y="19909"/>
                </a:cubicBezTo>
                <a:cubicBezTo>
                  <a:pt x="21077" y="19754"/>
                  <a:pt x="21082" y="19738"/>
                  <a:pt x="20966" y="19647"/>
                </a:cubicBezTo>
                <a:cubicBezTo>
                  <a:pt x="20897" y="19593"/>
                  <a:pt x="20778" y="19566"/>
                  <a:pt x="20701" y="19586"/>
                </a:cubicBezTo>
                <a:cubicBezTo>
                  <a:pt x="20543" y="19627"/>
                  <a:pt x="20410" y="19493"/>
                  <a:pt x="20366" y="19248"/>
                </a:cubicBezTo>
                <a:cubicBezTo>
                  <a:pt x="20308" y="18933"/>
                  <a:pt x="20207" y="18921"/>
                  <a:pt x="19987" y="19202"/>
                </a:cubicBezTo>
                <a:cubicBezTo>
                  <a:pt x="19851" y="19377"/>
                  <a:pt x="19722" y="19469"/>
                  <a:pt x="19614" y="19469"/>
                </a:cubicBezTo>
                <a:cubicBezTo>
                  <a:pt x="19523" y="19469"/>
                  <a:pt x="19393" y="19505"/>
                  <a:pt x="19326" y="19550"/>
                </a:cubicBezTo>
                <a:cubicBezTo>
                  <a:pt x="19231" y="19613"/>
                  <a:pt x="19146" y="19599"/>
                  <a:pt x="18937" y="19487"/>
                </a:cubicBezTo>
                <a:cubicBezTo>
                  <a:pt x="18790" y="19408"/>
                  <a:pt x="18570" y="19320"/>
                  <a:pt x="18449" y="19293"/>
                </a:cubicBezTo>
                <a:cubicBezTo>
                  <a:pt x="18290" y="19256"/>
                  <a:pt x="18200" y="19177"/>
                  <a:pt x="18122" y="19002"/>
                </a:cubicBezTo>
                <a:cubicBezTo>
                  <a:pt x="18018" y="18771"/>
                  <a:pt x="17913" y="18684"/>
                  <a:pt x="17676" y="18634"/>
                </a:cubicBezTo>
                <a:cubicBezTo>
                  <a:pt x="17522" y="18602"/>
                  <a:pt x="17222" y="18937"/>
                  <a:pt x="17197" y="19169"/>
                </a:cubicBezTo>
                <a:cubicBezTo>
                  <a:pt x="17177" y="19356"/>
                  <a:pt x="17158" y="19363"/>
                  <a:pt x="16599" y="19418"/>
                </a:cubicBezTo>
                <a:cubicBezTo>
                  <a:pt x="16282" y="19448"/>
                  <a:pt x="15885" y="19465"/>
                  <a:pt x="15717" y="19454"/>
                </a:cubicBezTo>
                <a:cubicBezTo>
                  <a:pt x="15447" y="19436"/>
                  <a:pt x="15413" y="19414"/>
                  <a:pt x="15412" y="19261"/>
                </a:cubicBezTo>
                <a:cubicBezTo>
                  <a:pt x="15411" y="19047"/>
                  <a:pt x="15195" y="18995"/>
                  <a:pt x="15018" y="19165"/>
                </a:cubicBezTo>
                <a:cubicBezTo>
                  <a:pt x="14918" y="19261"/>
                  <a:pt x="14872" y="19267"/>
                  <a:pt x="14779" y="19196"/>
                </a:cubicBezTo>
                <a:cubicBezTo>
                  <a:pt x="14716" y="19149"/>
                  <a:pt x="14590" y="19076"/>
                  <a:pt x="14500" y="19035"/>
                </a:cubicBezTo>
                <a:cubicBezTo>
                  <a:pt x="14312" y="18950"/>
                  <a:pt x="14212" y="19048"/>
                  <a:pt x="14240" y="19290"/>
                </a:cubicBezTo>
                <a:cubicBezTo>
                  <a:pt x="14256" y="19424"/>
                  <a:pt x="14217" y="19433"/>
                  <a:pt x="13612" y="19433"/>
                </a:cubicBezTo>
                <a:lnTo>
                  <a:pt x="12967" y="19433"/>
                </a:lnTo>
                <a:lnTo>
                  <a:pt x="12964" y="19243"/>
                </a:lnTo>
                <a:cubicBezTo>
                  <a:pt x="12962" y="19138"/>
                  <a:pt x="12923" y="19004"/>
                  <a:pt x="12876" y="18945"/>
                </a:cubicBezTo>
                <a:cubicBezTo>
                  <a:pt x="12815" y="18867"/>
                  <a:pt x="12669" y="18215"/>
                  <a:pt x="12662" y="17985"/>
                </a:cubicBezTo>
                <a:cubicBezTo>
                  <a:pt x="12662" y="17978"/>
                  <a:pt x="12945" y="17811"/>
                  <a:pt x="13291" y="17614"/>
                </a:cubicBezTo>
                <a:cubicBezTo>
                  <a:pt x="14185" y="17103"/>
                  <a:pt x="15244" y="16350"/>
                  <a:pt x="15954" y="15718"/>
                </a:cubicBezTo>
                <a:cubicBezTo>
                  <a:pt x="16885" y="14890"/>
                  <a:pt x="17889" y="13742"/>
                  <a:pt x="17889" y="13506"/>
                </a:cubicBezTo>
                <a:cubicBezTo>
                  <a:pt x="17889" y="13361"/>
                  <a:pt x="17662" y="13134"/>
                  <a:pt x="17350" y="12967"/>
                </a:cubicBezTo>
                <a:lnTo>
                  <a:pt x="17116" y="12842"/>
                </a:lnTo>
                <a:lnTo>
                  <a:pt x="16914" y="13120"/>
                </a:lnTo>
                <a:cubicBezTo>
                  <a:pt x="16567" y="13596"/>
                  <a:pt x="15442" y="14744"/>
                  <a:pt x="14717" y="15361"/>
                </a:cubicBezTo>
                <a:lnTo>
                  <a:pt x="14024" y="15951"/>
                </a:lnTo>
                <a:lnTo>
                  <a:pt x="13780" y="15394"/>
                </a:lnTo>
                <a:cubicBezTo>
                  <a:pt x="13495" y="14741"/>
                  <a:pt x="13342" y="14271"/>
                  <a:pt x="13321" y="13982"/>
                </a:cubicBezTo>
                <a:cubicBezTo>
                  <a:pt x="13307" y="13785"/>
                  <a:pt x="13327" y="13770"/>
                  <a:pt x="13774" y="13639"/>
                </a:cubicBezTo>
                <a:cubicBezTo>
                  <a:pt x="14728" y="13358"/>
                  <a:pt x="15828" y="12696"/>
                  <a:pt x="16316" y="12107"/>
                </a:cubicBezTo>
                <a:cubicBezTo>
                  <a:pt x="16835" y="11482"/>
                  <a:pt x="17032" y="10701"/>
                  <a:pt x="16873" y="9894"/>
                </a:cubicBezTo>
                <a:cubicBezTo>
                  <a:pt x="16742" y="9222"/>
                  <a:pt x="16310" y="8827"/>
                  <a:pt x="16120" y="9203"/>
                </a:cubicBezTo>
                <a:lnTo>
                  <a:pt x="16044" y="9353"/>
                </a:lnTo>
                <a:lnTo>
                  <a:pt x="15874" y="9185"/>
                </a:lnTo>
                <a:cubicBezTo>
                  <a:pt x="15604" y="8918"/>
                  <a:pt x="15553" y="8773"/>
                  <a:pt x="15677" y="8628"/>
                </a:cubicBezTo>
                <a:cubicBezTo>
                  <a:pt x="15806" y="8477"/>
                  <a:pt x="15814" y="8323"/>
                  <a:pt x="15699" y="8200"/>
                </a:cubicBezTo>
                <a:cubicBezTo>
                  <a:pt x="15631" y="8127"/>
                  <a:pt x="15641" y="8088"/>
                  <a:pt x="15749" y="8003"/>
                </a:cubicBezTo>
                <a:cubicBezTo>
                  <a:pt x="15934" y="7859"/>
                  <a:pt x="16848" y="7561"/>
                  <a:pt x="17288" y="7501"/>
                </a:cubicBezTo>
                <a:cubicBezTo>
                  <a:pt x="17761" y="7438"/>
                  <a:pt x="17889" y="7362"/>
                  <a:pt x="17889" y="7146"/>
                </a:cubicBezTo>
                <a:cubicBezTo>
                  <a:pt x="17889" y="6963"/>
                  <a:pt x="17770" y="6803"/>
                  <a:pt x="17480" y="6598"/>
                </a:cubicBezTo>
                <a:cubicBezTo>
                  <a:pt x="17318" y="6484"/>
                  <a:pt x="17317" y="6477"/>
                  <a:pt x="17447" y="6426"/>
                </a:cubicBezTo>
                <a:cubicBezTo>
                  <a:pt x="17715" y="6321"/>
                  <a:pt x="17863" y="6117"/>
                  <a:pt x="17847" y="5877"/>
                </a:cubicBezTo>
                <a:cubicBezTo>
                  <a:pt x="17823" y="5500"/>
                  <a:pt x="17532" y="5373"/>
                  <a:pt x="17173" y="5583"/>
                </a:cubicBezTo>
                <a:cubicBezTo>
                  <a:pt x="16970" y="5702"/>
                  <a:pt x="16953" y="6143"/>
                  <a:pt x="17147" y="6253"/>
                </a:cubicBezTo>
                <a:cubicBezTo>
                  <a:pt x="17433" y="6415"/>
                  <a:pt x="17175" y="6466"/>
                  <a:pt x="16664" y="6348"/>
                </a:cubicBezTo>
                <a:cubicBezTo>
                  <a:pt x="16123" y="6224"/>
                  <a:pt x="14856" y="6178"/>
                  <a:pt x="14543" y="6270"/>
                </a:cubicBezTo>
                <a:cubicBezTo>
                  <a:pt x="14361" y="6324"/>
                  <a:pt x="14345" y="6307"/>
                  <a:pt x="14145" y="5856"/>
                </a:cubicBezTo>
                <a:cubicBezTo>
                  <a:pt x="13975" y="5471"/>
                  <a:pt x="13953" y="5365"/>
                  <a:pt x="14022" y="5277"/>
                </a:cubicBezTo>
                <a:cubicBezTo>
                  <a:pt x="14071" y="5214"/>
                  <a:pt x="14160" y="5187"/>
                  <a:pt x="14235" y="5213"/>
                </a:cubicBezTo>
                <a:cubicBezTo>
                  <a:pt x="14306" y="5236"/>
                  <a:pt x="14529" y="5201"/>
                  <a:pt x="14730" y="5134"/>
                </a:cubicBezTo>
                <a:cubicBezTo>
                  <a:pt x="15088" y="5015"/>
                  <a:pt x="15108" y="5016"/>
                  <a:pt x="15593" y="5180"/>
                </a:cubicBezTo>
                <a:cubicBezTo>
                  <a:pt x="16273" y="5410"/>
                  <a:pt x="16308" y="5418"/>
                  <a:pt x="16221" y="5323"/>
                </a:cubicBezTo>
                <a:cubicBezTo>
                  <a:pt x="16182" y="5279"/>
                  <a:pt x="15999" y="5187"/>
                  <a:pt x="15814" y="5118"/>
                </a:cubicBezTo>
                <a:cubicBezTo>
                  <a:pt x="15342" y="4942"/>
                  <a:pt x="15389" y="4846"/>
                  <a:pt x="15937" y="4868"/>
                </a:cubicBezTo>
                <a:cubicBezTo>
                  <a:pt x="16485" y="4890"/>
                  <a:pt x="16551" y="4779"/>
                  <a:pt x="16023" y="4721"/>
                </a:cubicBezTo>
                <a:cubicBezTo>
                  <a:pt x="15299" y="4642"/>
                  <a:pt x="15369" y="4466"/>
                  <a:pt x="16149" y="4403"/>
                </a:cubicBezTo>
                <a:cubicBezTo>
                  <a:pt x="16434" y="4380"/>
                  <a:pt x="16667" y="4334"/>
                  <a:pt x="16667" y="4300"/>
                </a:cubicBezTo>
                <a:cubicBezTo>
                  <a:pt x="16667" y="4214"/>
                  <a:pt x="16217" y="4224"/>
                  <a:pt x="15762" y="4320"/>
                </a:cubicBezTo>
                <a:cubicBezTo>
                  <a:pt x="15462" y="4384"/>
                  <a:pt x="15357" y="4382"/>
                  <a:pt x="15276" y="4311"/>
                </a:cubicBezTo>
                <a:cubicBezTo>
                  <a:pt x="15120" y="4175"/>
                  <a:pt x="15150" y="4051"/>
                  <a:pt x="15411" y="3745"/>
                </a:cubicBezTo>
                <a:cubicBezTo>
                  <a:pt x="15682" y="3427"/>
                  <a:pt x="15705" y="3283"/>
                  <a:pt x="15512" y="3109"/>
                </a:cubicBezTo>
                <a:cubicBezTo>
                  <a:pt x="15430" y="3034"/>
                  <a:pt x="15377" y="2896"/>
                  <a:pt x="15377" y="2758"/>
                </a:cubicBezTo>
                <a:cubicBezTo>
                  <a:pt x="15377" y="2633"/>
                  <a:pt x="15321" y="2458"/>
                  <a:pt x="15254" y="2369"/>
                </a:cubicBezTo>
                <a:cubicBezTo>
                  <a:pt x="15145" y="2227"/>
                  <a:pt x="15111" y="2219"/>
                  <a:pt x="14965" y="2298"/>
                </a:cubicBezTo>
                <a:cubicBezTo>
                  <a:pt x="14874" y="2348"/>
                  <a:pt x="14699" y="2489"/>
                  <a:pt x="14575" y="2613"/>
                </a:cubicBezTo>
                <a:cubicBezTo>
                  <a:pt x="14366" y="2823"/>
                  <a:pt x="14323" y="2836"/>
                  <a:pt x="13930" y="2814"/>
                </a:cubicBezTo>
                <a:cubicBezTo>
                  <a:pt x="13528" y="2791"/>
                  <a:pt x="13499" y="2776"/>
                  <a:pt x="13250" y="2473"/>
                </a:cubicBezTo>
                <a:cubicBezTo>
                  <a:pt x="12917" y="2065"/>
                  <a:pt x="12698" y="2045"/>
                  <a:pt x="12555" y="2407"/>
                </a:cubicBezTo>
                <a:cubicBezTo>
                  <a:pt x="12501" y="2545"/>
                  <a:pt x="12441" y="2658"/>
                  <a:pt x="12424" y="2658"/>
                </a:cubicBezTo>
                <a:cubicBezTo>
                  <a:pt x="12406" y="2658"/>
                  <a:pt x="12348" y="2547"/>
                  <a:pt x="12295" y="2412"/>
                </a:cubicBezTo>
                <a:cubicBezTo>
                  <a:pt x="12176" y="2113"/>
                  <a:pt x="12019" y="2017"/>
                  <a:pt x="11556" y="1962"/>
                </a:cubicBezTo>
                <a:cubicBezTo>
                  <a:pt x="11183" y="1918"/>
                  <a:pt x="10964" y="1779"/>
                  <a:pt x="10964" y="1585"/>
                </a:cubicBezTo>
                <a:cubicBezTo>
                  <a:pt x="10964" y="1406"/>
                  <a:pt x="10767" y="1149"/>
                  <a:pt x="10630" y="1149"/>
                </a:cubicBezTo>
                <a:close/>
                <a:moveTo>
                  <a:pt x="2215" y="1724"/>
                </a:moveTo>
                <a:cubicBezTo>
                  <a:pt x="2076" y="1724"/>
                  <a:pt x="1732" y="2082"/>
                  <a:pt x="1732" y="2226"/>
                </a:cubicBezTo>
                <a:cubicBezTo>
                  <a:pt x="1732" y="2281"/>
                  <a:pt x="1798" y="2400"/>
                  <a:pt x="1879" y="2492"/>
                </a:cubicBezTo>
                <a:cubicBezTo>
                  <a:pt x="2147" y="2793"/>
                  <a:pt x="2614" y="2651"/>
                  <a:pt x="2614" y="2268"/>
                </a:cubicBezTo>
                <a:cubicBezTo>
                  <a:pt x="2614" y="2058"/>
                  <a:pt x="2369" y="1724"/>
                  <a:pt x="2215" y="1724"/>
                </a:cubicBezTo>
                <a:close/>
                <a:moveTo>
                  <a:pt x="19108" y="2480"/>
                </a:moveTo>
                <a:cubicBezTo>
                  <a:pt x="19100" y="2480"/>
                  <a:pt x="19093" y="2482"/>
                  <a:pt x="19087" y="2485"/>
                </a:cubicBezTo>
                <a:cubicBezTo>
                  <a:pt x="18948" y="2541"/>
                  <a:pt x="18771" y="2835"/>
                  <a:pt x="18771" y="3009"/>
                </a:cubicBezTo>
                <a:cubicBezTo>
                  <a:pt x="18771" y="3087"/>
                  <a:pt x="18852" y="3218"/>
                  <a:pt x="18952" y="3301"/>
                </a:cubicBezTo>
                <a:cubicBezTo>
                  <a:pt x="19311" y="3599"/>
                  <a:pt x="19672" y="3275"/>
                  <a:pt x="19591" y="2727"/>
                </a:cubicBezTo>
                <a:cubicBezTo>
                  <a:pt x="19579" y="2642"/>
                  <a:pt x="19230" y="2469"/>
                  <a:pt x="19108" y="2480"/>
                </a:cubicBezTo>
                <a:close/>
                <a:moveTo>
                  <a:pt x="17957" y="2839"/>
                </a:moveTo>
                <a:cubicBezTo>
                  <a:pt x="17857" y="2834"/>
                  <a:pt x="17731" y="2924"/>
                  <a:pt x="17647" y="3098"/>
                </a:cubicBezTo>
                <a:cubicBezTo>
                  <a:pt x="17572" y="3250"/>
                  <a:pt x="17496" y="3305"/>
                  <a:pt x="17357" y="3305"/>
                </a:cubicBezTo>
                <a:cubicBezTo>
                  <a:pt x="17036" y="3305"/>
                  <a:pt x="16987" y="3437"/>
                  <a:pt x="17205" y="3717"/>
                </a:cubicBezTo>
                <a:cubicBezTo>
                  <a:pt x="17388" y="3951"/>
                  <a:pt x="17392" y="3974"/>
                  <a:pt x="17297" y="4176"/>
                </a:cubicBezTo>
                <a:cubicBezTo>
                  <a:pt x="17218" y="4344"/>
                  <a:pt x="17214" y="4409"/>
                  <a:pt x="17280" y="4494"/>
                </a:cubicBezTo>
                <a:cubicBezTo>
                  <a:pt x="17344" y="4574"/>
                  <a:pt x="17386" y="4580"/>
                  <a:pt x="17456" y="4518"/>
                </a:cubicBezTo>
                <a:cubicBezTo>
                  <a:pt x="17507" y="4473"/>
                  <a:pt x="17549" y="4458"/>
                  <a:pt x="17549" y="4483"/>
                </a:cubicBezTo>
                <a:cubicBezTo>
                  <a:pt x="17549" y="4509"/>
                  <a:pt x="17630" y="4474"/>
                  <a:pt x="17728" y="4406"/>
                </a:cubicBezTo>
                <a:cubicBezTo>
                  <a:pt x="17900" y="4286"/>
                  <a:pt x="17910" y="4287"/>
                  <a:pt x="18027" y="4440"/>
                </a:cubicBezTo>
                <a:cubicBezTo>
                  <a:pt x="18143" y="4591"/>
                  <a:pt x="18358" y="4657"/>
                  <a:pt x="18369" y="4544"/>
                </a:cubicBezTo>
                <a:cubicBezTo>
                  <a:pt x="18372" y="4514"/>
                  <a:pt x="18387" y="4419"/>
                  <a:pt x="18402" y="4332"/>
                </a:cubicBezTo>
                <a:cubicBezTo>
                  <a:pt x="18417" y="4245"/>
                  <a:pt x="18400" y="4155"/>
                  <a:pt x="18364" y="4131"/>
                </a:cubicBezTo>
                <a:cubicBezTo>
                  <a:pt x="18279" y="4075"/>
                  <a:pt x="18484" y="3736"/>
                  <a:pt x="18602" y="3736"/>
                </a:cubicBezTo>
                <a:cubicBezTo>
                  <a:pt x="18650" y="3736"/>
                  <a:pt x="18705" y="3690"/>
                  <a:pt x="18726" y="3634"/>
                </a:cubicBezTo>
                <a:cubicBezTo>
                  <a:pt x="18766" y="3524"/>
                  <a:pt x="18506" y="3305"/>
                  <a:pt x="18336" y="3305"/>
                </a:cubicBezTo>
                <a:cubicBezTo>
                  <a:pt x="18230" y="3305"/>
                  <a:pt x="18139" y="3190"/>
                  <a:pt x="18116" y="3025"/>
                </a:cubicBezTo>
                <a:cubicBezTo>
                  <a:pt x="18098" y="2903"/>
                  <a:pt x="18035" y="2842"/>
                  <a:pt x="17957" y="2839"/>
                </a:cubicBezTo>
                <a:close/>
                <a:moveTo>
                  <a:pt x="2710" y="4279"/>
                </a:moveTo>
                <a:cubicBezTo>
                  <a:pt x="2666" y="4283"/>
                  <a:pt x="2619" y="4334"/>
                  <a:pt x="2539" y="4450"/>
                </a:cubicBezTo>
                <a:cubicBezTo>
                  <a:pt x="2438" y="4594"/>
                  <a:pt x="2325" y="4670"/>
                  <a:pt x="2211" y="4672"/>
                </a:cubicBezTo>
                <a:cubicBezTo>
                  <a:pt x="2116" y="4673"/>
                  <a:pt x="1982" y="4719"/>
                  <a:pt x="1914" y="4773"/>
                </a:cubicBezTo>
                <a:cubicBezTo>
                  <a:pt x="1809" y="4857"/>
                  <a:pt x="1804" y="4894"/>
                  <a:pt x="1877" y="5018"/>
                </a:cubicBezTo>
                <a:cubicBezTo>
                  <a:pt x="1924" y="5098"/>
                  <a:pt x="2018" y="5179"/>
                  <a:pt x="2085" y="5198"/>
                </a:cubicBezTo>
                <a:cubicBezTo>
                  <a:pt x="2187" y="5226"/>
                  <a:pt x="2197" y="5263"/>
                  <a:pt x="2141" y="5418"/>
                </a:cubicBezTo>
                <a:cubicBezTo>
                  <a:pt x="2071" y="5612"/>
                  <a:pt x="2150" y="5963"/>
                  <a:pt x="2264" y="5963"/>
                </a:cubicBezTo>
                <a:cubicBezTo>
                  <a:pt x="2297" y="5963"/>
                  <a:pt x="2399" y="5900"/>
                  <a:pt x="2491" y="5824"/>
                </a:cubicBezTo>
                <a:cubicBezTo>
                  <a:pt x="2657" y="5686"/>
                  <a:pt x="2659" y="5686"/>
                  <a:pt x="2857" y="5857"/>
                </a:cubicBezTo>
                <a:cubicBezTo>
                  <a:pt x="2966" y="5952"/>
                  <a:pt x="3075" y="6031"/>
                  <a:pt x="3098" y="6032"/>
                </a:cubicBezTo>
                <a:cubicBezTo>
                  <a:pt x="3207" y="6039"/>
                  <a:pt x="3295" y="5817"/>
                  <a:pt x="3254" y="5641"/>
                </a:cubicBezTo>
                <a:cubicBezTo>
                  <a:pt x="3217" y="5486"/>
                  <a:pt x="3251" y="5403"/>
                  <a:pt x="3428" y="5209"/>
                </a:cubicBezTo>
                <a:lnTo>
                  <a:pt x="3648" y="4969"/>
                </a:lnTo>
                <a:lnTo>
                  <a:pt x="3440" y="4856"/>
                </a:lnTo>
                <a:cubicBezTo>
                  <a:pt x="3326" y="4793"/>
                  <a:pt x="3184" y="4742"/>
                  <a:pt x="3125" y="4742"/>
                </a:cubicBezTo>
                <a:cubicBezTo>
                  <a:pt x="3066" y="4742"/>
                  <a:pt x="2992" y="4667"/>
                  <a:pt x="2959" y="4577"/>
                </a:cubicBezTo>
                <a:cubicBezTo>
                  <a:pt x="2926" y="4486"/>
                  <a:pt x="2853" y="4371"/>
                  <a:pt x="2796" y="4321"/>
                </a:cubicBezTo>
                <a:cubicBezTo>
                  <a:pt x="2763" y="4292"/>
                  <a:pt x="2737" y="4277"/>
                  <a:pt x="2710" y="4279"/>
                </a:cubicBezTo>
                <a:close/>
                <a:moveTo>
                  <a:pt x="463" y="4744"/>
                </a:moveTo>
                <a:cubicBezTo>
                  <a:pt x="367" y="4745"/>
                  <a:pt x="262" y="4794"/>
                  <a:pt x="146" y="4891"/>
                </a:cubicBezTo>
                <a:cubicBezTo>
                  <a:pt x="75" y="4949"/>
                  <a:pt x="28" y="5018"/>
                  <a:pt x="0" y="5090"/>
                </a:cubicBezTo>
                <a:lnTo>
                  <a:pt x="0" y="5375"/>
                </a:lnTo>
                <a:cubicBezTo>
                  <a:pt x="21" y="5428"/>
                  <a:pt x="53" y="5480"/>
                  <a:pt x="98" y="5527"/>
                </a:cubicBezTo>
                <a:cubicBezTo>
                  <a:pt x="262" y="5700"/>
                  <a:pt x="544" y="5679"/>
                  <a:pt x="759" y="5476"/>
                </a:cubicBezTo>
                <a:cubicBezTo>
                  <a:pt x="951" y="5296"/>
                  <a:pt x="952" y="5270"/>
                  <a:pt x="782" y="4975"/>
                </a:cubicBezTo>
                <a:cubicBezTo>
                  <a:pt x="692" y="4819"/>
                  <a:pt x="586" y="4742"/>
                  <a:pt x="463" y="4744"/>
                </a:cubicBezTo>
                <a:close/>
                <a:moveTo>
                  <a:pt x="21600" y="5205"/>
                </a:moveTo>
                <a:cubicBezTo>
                  <a:pt x="21589" y="5227"/>
                  <a:pt x="21579" y="5245"/>
                  <a:pt x="21568" y="5271"/>
                </a:cubicBezTo>
                <a:cubicBezTo>
                  <a:pt x="21495" y="5446"/>
                  <a:pt x="21453" y="5471"/>
                  <a:pt x="21291" y="5437"/>
                </a:cubicBezTo>
                <a:cubicBezTo>
                  <a:pt x="20987" y="5372"/>
                  <a:pt x="20910" y="5523"/>
                  <a:pt x="21125" y="5760"/>
                </a:cubicBezTo>
                <a:cubicBezTo>
                  <a:pt x="21293" y="5945"/>
                  <a:pt x="21300" y="5981"/>
                  <a:pt x="21229" y="6227"/>
                </a:cubicBezTo>
                <a:cubicBezTo>
                  <a:pt x="21173" y="6419"/>
                  <a:pt x="21173" y="6519"/>
                  <a:pt x="21226" y="6587"/>
                </a:cubicBezTo>
                <a:cubicBezTo>
                  <a:pt x="21318" y="6705"/>
                  <a:pt x="21315" y="6705"/>
                  <a:pt x="21564" y="6568"/>
                </a:cubicBezTo>
                <a:cubicBezTo>
                  <a:pt x="21576" y="6562"/>
                  <a:pt x="21588" y="6557"/>
                  <a:pt x="21600" y="6552"/>
                </a:cubicBezTo>
                <a:lnTo>
                  <a:pt x="21600" y="5205"/>
                </a:lnTo>
                <a:close/>
                <a:moveTo>
                  <a:pt x="19977" y="7358"/>
                </a:moveTo>
                <a:cubicBezTo>
                  <a:pt x="19922" y="7363"/>
                  <a:pt x="19846" y="7395"/>
                  <a:pt x="19717" y="7458"/>
                </a:cubicBezTo>
                <a:cubicBezTo>
                  <a:pt x="19458" y="7583"/>
                  <a:pt x="19406" y="7588"/>
                  <a:pt x="19276" y="7498"/>
                </a:cubicBezTo>
                <a:cubicBezTo>
                  <a:pt x="19156" y="7415"/>
                  <a:pt x="19117" y="7413"/>
                  <a:pt x="19056" y="7490"/>
                </a:cubicBezTo>
                <a:cubicBezTo>
                  <a:pt x="18996" y="7567"/>
                  <a:pt x="18990" y="7811"/>
                  <a:pt x="19046" y="7885"/>
                </a:cubicBezTo>
                <a:cubicBezTo>
                  <a:pt x="19103" y="7960"/>
                  <a:pt x="19065" y="8100"/>
                  <a:pt x="18964" y="8190"/>
                </a:cubicBezTo>
                <a:cubicBezTo>
                  <a:pt x="18897" y="8249"/>
                  <a:pt x="18834" y="8378"/>
                  <a:pt x="18824" y="8477"/>
                </a:cubicBezTo>
                <a:cubicBezTo>
                  <a:pt x="18808" y="8625"/>
                  <a:pt x="18831" y="8653"/>
                  <a:pt x="18954" y="8635"/>
                </a:cubicBezTo>
                <a:cubicBezTo>
                  <a:pt x="19116" y="8612"/>
                  <a:pt x="19556" y="8820"/>
                  <a:pt x="19490" y="8890"/>
                </a:cubicBezTo>
                <a:cubicBezTo>
                  <a:pt x="19468" y="8914"/>
                  <a:pt x="19502" y="8993"/>
                  <a:pt x="19566" y="9068"/>
                </a:cubicBezTo>
                <a:cubicBezTo>
                  <a:pt x="19679" y="9200"/>
                  <a:pt x="19684" y="9200"/>
                  <a:pt x="19804" y="9038"/>
                </a:cubicBezTo>
                <a:cubicBezTo>
                  <a:pt x="19871" y="8947"/>
                  <a:pt x="19914" y="8817"/>
                  <a:pt x="19899" y="8749"/>
                </a:cubicBezTo>
                <a:cubicBezTo>
                  <a:pt x="19864" y="8592"/>
                  <a:pt x="20010" y="8461"/>
                  <a:pt x="20155" y="8520"/>
                </a:cubicBezTo>
                <a:cubicBezTo>
                  <a:pt x="20266" y="8565"/>
                  <a:pt x="20468" y="8441"/>
                  <a:pt x="20468" y="8327"/>
                </a:cubicBezTo>
                <a:cubicBezTo>
                  <a:pt x="20468" y="8294"/>
                  <a:pt x="20376" y="8167"/>
                  <a:pt x="20264" y="8045"/>
                </a:cubicBezTo>
                <a:cubicBezTo>
                  <a:pt x="20091" y="7858"/>
                  <a:pt x="20071" y="7801"/>
                  <a:pt x="20135" y="7675"/>
                </a:cubicBezTo>
                <a:cubicBezTo>
                  <a:pt x="20193" y="7560"/>
                  <a:pt x="20188" y="7503"/>
                  <a:pt x="20110" y="7421"/>
                </a:cubicBezTo>
                <a:cubicBezTo>
                  <a:pt x="20066" y="7375"/>
                  <a:pt x="20033" y="7352"/>
                  <a:pt x="19977" y="7358"/>
                </a:cubicBezTo>
                <a:close/>
                <a:moveTo>
                  <a:pt x="3761" y="7874"/>
                </a:moveTo>
                <a:cubicBezTo>
                  <a:pt x="3661" y="7862"/>
                  <a:pt x="3623" y="7926"/>
                  <a:pt x="3656" y="8062"/>
                </a:cubicBezTo>
                <a:cubicBezTo>
                  <a:pt x="3701" y="8245"/>
                  <a:pt x="3594" y="8546"/>
                  <a:pt x="3425" y="8713"/>
                </a:cubicBezTo>
                <a:cubicBezTo>
                  <a:pt x="3352" y="8784"/>
                  <a:pt x="3293" y="8872"/>
                  <a:pt x="3293" y="8909"/>
                </a:cubicBezTo>
                <a:cubicBezTo>
                  <a:pt x="3293" y="9004"/>
                  <a:pt x="3560" y="9141"/>
                  <a:pt x="3664" y="9099"/>
                </a:cubicBezTo>
                <a:cubicBezTo>
                  <a:pt x="3781" y="9051"/>
                  <a:pt x="3903" y="9188"/>
                  <a:pt x="3857" y="9315"/>
                </a:cubicBezTo>
                <a:cubicBezTo>
                  <a:pt x="3836" y="9371"/>
                  <a:pt x="3874" y="9480"/>
                  <a:pt x="3940" y="9558"/>
                </a:cubicBezTo>
                <a:cubicBezTo>
                  <a:pt x="4097" y="9741"/>
                  <a:pt x="4116" y="9736"/>
                  <a:pt x="4279" y="9463"/>
                </a:cubicBezTo>
                <a:cubicBezTo>
                  <a:pt x="4397" y="9263"/>
                  <a:pt x="4448" y="9235"/>
                  <a:pt x="4660" y="9255"/>
                </a:cubicBezTo>
                <a:cubicBezTo>
                  <a:pt x="4841" y="9271"/>
                  <a:pt x="4916" y="9245"/>
                  <a:pt x="4949" y="9154"/>
                </a:cubicBezTo>
                <a:cubicBezTo>
                  <a:pt x="4993" y="9034"/>
                  <a:pt x="4852" y="8796"/>
                  <a:pt x="4663" y="8669"/>
                </a:cubicBezTo>
                <a:cubicBezTo>
                  <a:pt x="4591" y="8620"/>
                  <a:pt x="4596" y="8581"/>
                  <a:pt x="4690" y="8471"/>
                </a:cubicBezTo>
                <a:cubicBezTo>
                  <a:pt x="4755" y="8395"/>
                  <a:pt x="4784" y="8334"/>
                  <a:pt x="4755" y="8334"/>
                </a:cubicBezTo>
                <a:cubicBezTo>
                  <a:pt x="4726" y="8334"/>
                  <a:pt x="4735" y="8292"/>
                  <a:pt x="4775" y="8241"/>
                </a:cubicBezTo>
                <a:cubicBezTo>
                  <a:pt x="4819" y="8185"/>
                  <a:pt x="4823" y="8109"/>
                  <a:pt x="4786" y="8046"/>
                </a:cubicBezTo>
                <a:cubicBezTo>
                  <a:pt x="4736" y="7960"/>
                  <a:pt x="4688" y="7957"/>
                  <a:pt x="4491" y="8033"/>
                </a:cubicBezTo>
                <a:cubicBezTo>
                  <a:pt x="4283" y="8112"/>
                  <a:pt x="4226" y="8105"/>
                  <a:pt x="4008" y="7975"/>
                </a:cubicBezTo>
                <a:cubicBezTo>
                  <a:pt x="3905" y="7914"/>
                  <a:pt x="3822" y="7881"/>
                  <a:pt x="3761" y="7874"/>
                </a:cubicBezTo>
                <a:close/>
                <a:moveTo>
                  <a:pt x="758" y="8870"/>
                </a:moveTo>
                <a:cubicBezTo>
                  <a:pt x="683" y="8876"/>
                  <a:pt x="601" y="8912"/>
                  <a:pt x="515" y="8977"/>
                </a:cubicBezTo>
                <a:cubicBezTo>
                  <a:pt x="287" y="9148"/>
                  <a:pt x="273" y="9389"/>
                  <a:pt x="475" y="9626"/>
                </a:cubicBezTo>
                <a:cubicBezTo>
                  <a:pt x="623" y="9799"/>
                  <a:pt x="723" y="9806"/>
                  <a:pt x="984" y="9663"/>
                </a:cubicBezTo>
                <a:cubicBezTo>
                  <a:pt x="1193" y="9549"/>
                  <a:pt x="1218" y="9373"/>
                  <a:pt x="1065" y="9075"/>
                </a:cubicBezTo>
                <a:cubicBezTo>
                  <a:pt x="990" y="8928"/>
                  <a:pt x="883" y="8859"/>
                  <a:pt x="758" y="8870"/>
                </a:cubicBezTo>
                <a:close/>
                <a:moveTo>
                  <a:pt x="6010" y="9156"/>
                </a:moveTo>
                <a:cubicBezTo>
                  <a:pt x="5882" y="9147"/>
                  <a:pt x="5751" y="9181"/>
                  <a:pt x="5675" y="9261"/>
                </a:cubicBezTo>
                <a:cubicBezTo>
                  <a:pt x="5526" y="9420"/>
                  <a:pt x="5547" y="9838"/>
                  <a:pt x="5710" y="9964"/>
                </a:cubicBezTo>
                <a:cubicBezTo>
                  <a:pt x="5878" y="10094"/>
                  <a:pt x="5990" y="10082"/>
                  <a:pt x="6219" y="9909"/>
                </a:cubicBezTo>
                <a:cubicBezTo>
                  <a:pt x="6434" y="9747"/>
                  <a:pt x="6473" y="9522"/>
                  <a:pt x="6323" y="9304"/>
                </a:cubicBezTo>
                <a:cubicBezTo>
                  <a:pt x="6261" y="9215"/>
                  <a:pt x="6137" y="9164"/>
                  <a:pt x="6010" y="9156"/>
                </a:cubicBezTo>
                <a:close/>
                <a:moveTo>
                  <a:pt x="18182" y="9499"/>
                </a:moveTo>
                <a:cubicBezTo>
                  <a:pt x="17995" y="9512"/>
                  <a:pt x="17807" y="9616"/>
                  <a:pt x="17854" y="9697"/>
                </a:cubicBezTo>
                <a:cubicBezTo>
                  <a:pt x="17874" y="9732"/>
                  <a:pt x="17860" y="9781"/>
                  <a:pt x="17822" y="9806"/>
                </a:cubicBezTo>
                <a:cubicBezTo>
                  <a:pt x="17709" y="9880"/>
                  <a:pt x="17743" y="10025"/>
                  <a:pt x="17919" y="10227"/>
                </a:cubicBezTo>
                <a:cubicBezTo>
                  <a:pt x="18162" y="10503"/>
                  <a:pt x="18397" y="10476"/>
                  <a:pt x="18558" y="10152"/>
                </a:cubicBezTo>
                <a:cubicBezTo>
                  <a:pt x="18710" y="9846"/>
                  <a:pt x="18565" y="9526"/>
                  <a:pt x="18261" y="9499"/>
                </a:cubicBezTo>
                <a:cubicBezTo>
                  <a:pt x="18235" y="9497"/>
                  <a:pt x="18209" y="9497"/>
                  <a:pt x="18182" y="9499"/>
                </a:cubicBezTo>
                <a:close/>
                <a:moveTo>
                  <a:pt x="21600" y="10558"/>
                </a:moveTo>
                <a:cubicBezTo>
                  <a:pt x="21574" y="10583"/>
                  <a:pt x="21549" y="10610"/>
                  <a:pt x="21526" y="10638"/>
                </a:cubicBezTo>
                <a:cubicBezTo>
                  <a:pt x="21336" y="10878"/>
                  <a:pt x="21314" y="10959"/>
                  <a:pt x="21420" y="11028"/>
                </a:cubicBezTo>
                <a:cubicBezTo>
                  <a:pt x="21458" y="11053"/>
                  <a:pt x="21471" y="11104"/>
                  <a:pt x="21449" y="11141"/>
                </a:cubicBezTo>
                <a:cubicBezTo>
                  <a:pt x="21428" y="11178"/>
                  <a:pt x="21481" y="11239"/>
                  <a:pt x="21567" y="11275"/>
                </a:cubicBezTo>
                <a:cubicBezTo>
                  <a:pt x="21579" y="11281"/>
                  <a:pt x="21588" y="11284"/>
                  <a:pt x="21600" y="11288"/>
                </a:cubicBezTo>
                <a:lnTo>
                  <a:pt x="21600" y="10558"/>
                </a:lnTo>
                <a:close/>
                <a:moveTo>
                  <a:pt x="3363" y="10602"/>
                </a:moveTo>
                <a:cubicBezTo>
                  <a:pt x="3263" y="10604"/>
                  <a:pt x="3156" y="10660"/>
                  <a:pt x="3047" y="10771"/>
                </a:cubicBezTo>
                <a:cubicBezTo>
                  <a:pt x="2850" y="10971"/>
                  <a:pt x="2848" y="11021"/>
                  <a:pt x="3026" y="11285"/>
                </a:cubicBezTo>
                <a:cubicBezTo>
                  <a:pt x="3197" y="11539"/>
                  <a:pt x="3453" y="11541"/>
                  <a:pt x="3640" y="11289"/>
                </a:cubicBezTo>
                <a:cubicBezTo>
                  <a:pt x="3802" y="11071"/>
                  <a:pt x="3801" y="10983"/>
                  <a:pt x="3636" y="10762"/>
                </a:cubicBezTo>
                <a:cubicBezTo>
                  <a:pt x="3556" y="10654"/>
                  <a:pt x="3463" y="10601"/>
                  <a:pt x="3363" y="10602"/>
                </a:cubicBezTo>
                <a:close/>
                <a:moveTo>
                  <a:pt x="1811" y="11136"/>
                </a:moveTo>
                <a:cubicBezTo>
                  <a:pt x="1786" y="11136"/>
                  <a:pt x="1680" y="11248"/>
                  <a:pt x="1576" y="11387"/>
                </a:cubicBezTo>
                <a:cubicBezTo>
                  <a:pt x="1454" y="11549"/>
                  <a:pt x="1329" y="11638"/>
                  <a:pt x="1223" y="11638"/>
                </a:cubicBezTo>
                <a:cubicBezTo>
                  <a:pt x="956" y="11638"/>
                  <a:pt x="895" y="11856"/>
                  <a:pt x="1098" y="12081"/>
                </a:cubicBezTo>
                <a:cubicBezTo>
                  <a:pt x="1227" y="12224"/>
                  <a:pt x="1254" y="12302"/>
                  <a:pt x="1206" y="12393"/>
                </a:cubicBezTo>
                <a:cubicBezTo>
                  <a:pt x="1117" y="12562"/>
                  <a:pt x="1183" y="12860"/>
                  <a:pt x="1310" y="12860"/>
                </a:cubicBezTo>
                <a:cubicBezTo>
                  <a:pt x="1368" y="12860"/>
                  <a:pt x="1467" y="12810"/>
                  <a:pt x="1530" y="12750"/>
                </a:cubicBezTo>
                <a:cubicBezTo>
                  <a:pt x="1651" y="12634"/>
                  <a:pt x="1941" y="12695"/>
                  <a:pt x="2035" y="12855"/>
                </a:cubicBezTo>
                <a:cubicBezTo>
                  <a:pt x="2142" y="13039"/>
                  <a:pt x="2390" y="12797"/>
                  <a:pt x="2306" y="12591"/>
                </a:cubicBezTo>
                <a:cubicBezTo>
                  <a:pt x="2193" y="12315"/>
                  <a:pt x="2208" y="12209"/>
                  <a:pt x="2368" y="12145"/>
                </a:cubicBezTo>
                <a:cubicBezTo>
                  <a:pt x="2456" y="12110"/>
                  <a:pt x="2546" y="12030"/>
                  <a:pt x="2568" y="11969"/>
                </a:cubicBezTo>
                <a:cubicBezTo>
                  <a:pt x="2618" y="11833"/>
                  <a:pt x="2446" y="11638"/>
                  <a:pt x="2276" y="11638"/>
                </a:cubicBezTo>
                <a:cubicBezTo>
                  <a:pt x="2205" y="11638"/>
                  <a:pt x="2085" y="11527"/>
                  <a:pt x="2003" y="11387"/>
                </a:cubicBezTo>
                <a:cubicBezTo>
                  <a:pt x="1923" y="11248"/>
                  <a:pt x="1836" y="11136"/>
                  <a:pt x="1811" y="11136"/>
                </a:cubicBezTo>
                <a:close/>
                <a:moveTo>
                  <a:pt x="19118" y="12459"/>
                </a:moveTo>
                <a:cubicBezTo>
                  <a:pt x="19023" y="12470"/>
                  <a:pt x="18907" y="12614"/>
                  <a:pt x="18907" y="12782"/>
                </a:cubicBezTo>
                <a:cubicBezTo>
                  <a:pt x="18907" y="12932"/>
                  <a:pt x="18842" y="13038"/>
                  <a:pt x="18665" y="13182"/>
                </a:cubicBezTo>
                <a:cubicBezTo>
                  <a:pt x="18433" y="13369"/>
                  <a:pt x="18428" y="13383"/>
                  <a:pt x="18540" y="13514"/>
                </a:cubicBezTo>
                <a:cubicBezTo>
                  <a:pt x="18604" y="13589"/>
                  <a:pt x="18693" y="13650"/>
                  <a:pt x="18737" y="13650"/>
                </a:cubicBezTo>
                <a:cubicBezTo>
                  <a:pt x="18857" y="13650"/>
                  <a:pt x="19063" y="13916"/>
                  <a:pt x="19012" y="14004"/>
                </a:cubicBezTo>
                <a:cubicBezTo>
                  <a:pt x="18987" y="14046"/>
                  <a:pt x="18986" y="14113"/>
                  <a:pt x="19009" y="14153"/>
                </a:cubicBezTo>
                <a:cubicBezTo>
                  <a:pt x="19079" y="14272"/>
                  <a:pt x="19262" y="14234"/>
                  <a:pt x="19434" y="14063"/>
                </a:cubicBezTo>
                <a:cubicBezTo>
                  <a:pt x="19542" y="13956"/>
                  <a:pt x="19681" y="13901"/>
                  <a:pt x="19846" y="13901"/>
                </a:cubicBezTo>
                <a:cubicBezTo>
                  <a:pt x="20056" y="13901"/>
                  <a:pt x="20096" y="13877"/>
                  <a:pt x="20102" y="13740"/>
                </a:cubicBezTo>
                <a:cubicBezTo>
                  <a:pt x="20107" y="13651"/>
                  <a:pt x="20085" y="13578"/>
                  <a:pt x="20054" y="13578"/>
                </a:cubicBezTo>
                <a:cubicBezTo>
                  <a:pt x="20023" y="13578"/>
                  <a:pt x="19965" y="13512"/>
                  <a:pt x="19924" y="13432"/>
                </a:cubicBezTo>
                <a:cubicBezTo>
                  <a:pt x="19868" y="13321"/>
                  <a:pt x="19874" y="13234"/>
                  <a:pt x="19948" y="13076"/>
                </a:cubicBezTo>
                <a:cubicBezTo>
                  <a:pt x="20088" y="12779"/>
                  <a:pt x="19967" y="12603"/>
                  <a:pt x="19698" y="12712"/>
                </a:cubicBezTo>
                <a:cubicBezTo>
                  <a:pt x="19488" y="12796"/>
                  <a:pt x="19289" y="12723"/>
                  <a:pt x="19221" y="12535"/>
                </a:cubicBezTo>
                <a:cubicBezTo>
                  <a:pt x="19200" y="12476"/>
                  <a:pt x="19161" y="12454"/>
                  <a:pt x="19118" y="12459"/>
                </a:cubicBezTo>
                <a:close/>
                <a:moveTo>
                  <a:pt x="5728" y="13248"/>
                </a:moveTo>
                <a:cubicBezTo>
                  <a:pt x="5651" y="13240"/>
                  <a:pt x="5579" y="13331"/>
                  <a:pt x="5502" y="13525"/>
                </a:cubicBezTo>
                <a:cubicBezTo>
                  <a:pt x="5434" y="13694"/>
                  <a:pt x="5368" y="13746"/>
                  <a:pt x="5197" y="13760"/>
                </a:cubicBezTo>
                <a:cubicBezTo>
                  <a:pt x="4856" y="13788"/>
                  <a:pt x="4798" y="13903"/>
                  <a:pt x="5008" y="14134"/>
                </a:cubicBezTo>
                <a:cubicBezTo>
                  <a:pt x="5114" y="14251"/>
                  <a:pt x="5177" y="14391"/>
                  <a:pt x="5162" y="14476"/>
                </a:cubicBezTo>
                <a:cubicBezTo>
                  <a:pt x="5148" y="14555"/>
                  <a:pt x="5132" y="14620"/>
                  <a:pt x="5126" y="14620"/>
                </a:cubicBezTo>
                <a:cubicBezTo>
                  <a:pt x="5121" y="14620"/>
                  <a:pt x="5106" y="14675"/>
                  <a:pt x="5093" y="14742"/>
                </a:cubicBezTo>
                <a:cubicBezTo>
                  <a:pt x="5055" y="14955"/>
                  <a:pt x="5237" y="15049"/>
                  <a:pt x="5429" y="14916"/>
                </a:cubicBezTo>
                <a:cubicBezTo>
                  <a:pt x="5647" y="14765"/>
                  <a:pt x="5754" y="14769"/>
                  <a:pt x="5950" y="14937"/>
                </a:cubicBezTo>
                <a:cubicBezTo>
                  <a:pt x="6065" y="15035"/>
                  <a:pt x="6135" y="15053"/>
                  <a:pt x="6195" y="15000"/>
                </a:cubicBezTo>
                <a:cubicBezTo>
                  <a:pt x="6301" y="14908"/>
                  <a:pt x="6305" y="14711"/>
                  <a:pt x="6204" y="14604"/>
                </a:cubicBezTo>
                <a:cubicBezTo>
                  <a:pt x="6149" y="14545"/>
                  <a:pt x="6195" y="14454"/>
                  <a:pt x="6380" y="14258"/>
                </a:cubicBezTo>
                <a:cubicBezTo>
                  <a:pt x="6626" y="13998"/>
                  <a:pt x="6632" y="13864"/>
                  <a:pt x="6400" y="13823"/>
                </a:cubicBezTo>
                <a:cubicBezTo>
                  <a:pt x="6205" y="13788"/>
                  <a:pt x="5935" y="13646"/>
                  <a:pt x="5965" y="13594"/>
                </a:cubicBezTo>
                <a:cubicBezTo>
                  <a:pt x="5983" y="13563"/>
                  <a:pt x="5944" y="13462"/>
                  <a:pt x="5877" y="13368"/>
                </a:cubicBezTo>
                <a:cubicBezTo>
                  <a:pt x="5824" y="13293"/>
                  <a:pt x="5775" y="13253"/>
                  <a:pt x="5728" y="13248"/>
                </a:cubicBezTo>
                <a:close/>
                <a:moveTo>
                  <a:pt x="15041" y="13449"/>
                </a:moveTo>
                <a:cubicBezTo>
                  <a:pt x="14966" y="13456"/>
                  <a:pt x="14894" y="13485"/>
                  <a:pt x="14834" y="13542"/>
                </a:cubicBezTo>
                <a:cubicBezTo>
                  <a:pt x="14677" y="13693"/>
                  <a:pt x="14700" y="14140"/>
                  <a:pt x="14871" y="14272"/>
                </a:cubicBezTo>
                <a:cubicBezTo>
                  <a:pt x="15030" y="14395"/>
                  <a:pt x="15113" y="14393"/>
                  <a:pt x="15352" y="14261"/>
                </a:cubicBezTo>
                <a:cubicBezTo>
                  <a:pt x="15459" y="14202"/>
                  <a:pt x="15517" y="14154"/>
                  <a:pt x="15482" y="14153"/>
                </a:cubicBezTo>
                <a:cubicBezTo>
                  <a:pt x="15447" y="14153"/>
                  <a:pt x="15454" y="14114"/>
                  <a:pt x="15499" y="14067"/>
                </a:cubicBezTo>
                <a:cubicBezTo>
                  <a:pt x="15746" y="13805"/>
                  <a:pt x="15365" y="13419"/>
                  <a:pt x="15041" y="13449"/>
                </a:cubicBezTo>
                <a:close/>
                <a:moveTo>
                  <a:pt x="0" y="14669"/>
                </a:moveTo>
                <a:lnTo>
                  <a:pt x="0" y="15443"/>
                </a:lnTo>
                <a:cubicBezTo>
                  <a:pt x="145" y="15365"/>
                  <a:pt x="230" y="15191"/>
                  <a:pt x="208" y="14986"/>
                </a:cubicBezTo>
                <a:cubicBezTo>
                  <a:pt x="193" y="14841"/>
                  <a:pt x="129" y="14741"/>
                  <a:pt x="0" y="14669"/>
                </a:cubicBezTo>
                <a:close/>
                <a:moveTo>
                  <a:pt x="3069" y="14728"/>
                </a:moveTo>
                <a:cubicBezTo>
                  <a:pt x="2689" y="14728"/>
                  <a:pt x="2550" y="15254"/>
                  <a:pt x="2861" y="15513"/>
                </a:cubicBezTo>
                <a:cubicBezTo>
                  <a:pt x="2959" y="15595"/>
                  <a:pt x="3083" y="15662"/>
                  <a:pt x="3136" y="15662"/>
                </a:cubicBezTo>
                <a:cubicBezTo>
                  <a:pt x="3278" y="15662"/>
                  <a:pt x="3565" y="15331"/>
                  <a:pt x="3565" y="15167"/>
                </a:cubicBezTo>
                <a:cubicBezTo>
                  <a:pt x="3565" y="14997"/>
                  <a:pt x="3261" y="14728"/>
                  <a:pt x="3069" y="14728"/>
                </a:cubicBezTo>
                <a:close/>
                <a:moveTo>
                  <a:pt x="8279" y="14963"/>
                </a:moveTo>
                <a:cubicBezTo>
                  <a:pt x="8156" y="14971"/>
                  <a:pt x="8047" y="15053"/>
                  <a:pt x="7986" y="15215"/>
                </a:cubicBezTo>
                <a:cubicBezTo>
                  <a:pt x="7892" y="15463"/>
                  <a:pt x="7919" y="15637"/>
                  <a:pt x="8071" y="15754"/>
                </a:cubicBezTo>
                <a:cubicBezTo>
                  <a:pt x="8273" y="15910"/>
                  <a:pt x="8493" y="15886"/>
                  <a:pt x="8681" y="15687"/>
                </a:cubicBezTo>
                <a:cubicBezTo>
                  <a:pt x="8852" y="15506"/>
                  <a:pt x="8854" y="15494"/>
                  <a:pt x="8745" y="15299"/>
                </a:cubicBezTo>
                <a:cubicBezTo>
                  <a:pt x="8617" y="15069"/>
                  <a:pt x="8437" y="14954"/>
                  <a:pt x="8279" y="14963"/>
                </a:cubicBezTo>
                <a:close/>
                <a:moveTo>
                  <a:pt x="20401" y="15103"/>
                </a:moveTo>
                <a:cubicBezTo>
                  <a:pt x="20195" y="15096"/>
                  <a:pt x="19977" y="15261"/>
                  <a:pt x="19954" y="15538"/>
                </a:cubicBezTo>
                <a:cubicBezTo>
                  <a:pt x="19947" y="15626"/>
                  <a:pt x="19998" y="15763"/>
                  <a:pt x="20067" y="15844"/>
                </a:cubicBezTo>
                <a:cubicBezTo>
                  <a:pt x="20220" y="16021"/>
                  <a:pt x="20485" y="16020"/>
                  <a:pt x="20671" y="15842"/>
                </a:cubicBezTo>
                <a:cubicBezTo>
                  <a:pt x="20833" y="15687"/>
                  <a:pt x="20841" y="15579"/>
                  <a:pt x="20712" y="15314"/>
                </a:cubicBezTo>
                <a:cubicBezTo>
                  <a:pt x="20643" y="15173"/>
                  <a:pt x="20524" y="15107"/>
                  <a:pt x="20401" y="15103"/>
                </a:cubicBezTo>
                <a:close/>
                <a:moveTo>
                  <a:pt x="16810" y="15968"/>
                </a:moveTo>
                <a:cubicBezTo>
                  <a:pt x="16785" y="15966"/>
                  <a:pt x="16761" y="15968"/>
                  <a:pt x="16739" y="15971"/>
                </a:cubicBezTo>
                <a:cubicBezTo>
                  <a:pt x="16388" y="16028"/>
                  <a:pt x="16282" y="16349"/>
                  <a:pt x="16511" y="16658"/>
                </a:cubicBezTo>
                <a:cubicBezTo>
                  <a:pt x="16714" y="16933"/>
                  <a:pt x="16892" y="16943"/>
                  <a:pt x="17111" y="16693"/>
                </a:cubicBezTo>
                <a:cubicBezTo>
                  <a:pt x="17288" y="16491"/>
                  <a:pt x="17322" y="16345"/>
                  <a:pt x="17209" y="16271"/>
                </a:cubicBezTo>
                <a:cubicBezTo>
                  <a:pt x="17171" y="16247"/>
                  <a:pt x="17157" y="16196"/>
                  <a:pt x="17179" y="16159"/>
                </a:cubicBezTo>
                <a:cubicBezTo>
                  <a:pt x="17221" y="16087"/>
                  <a:pt x="16986" y="15976"/>
                  <a:pt x="16810" y="15968"/>
                </a:cubicBezTo>
                <a:close/>
                <a:moveTo>
                  <a:pt x="0" y="20724"/>
                </a:moveTo>
                <a:lnTo>
                  <a:pt x="0" y="21099"/>
                </a:lnTo>
                <a:cubicBezTo>
                  <a:pt x="165" y="20946"/>
                  <a:pt x="181" y="20898"/>
                  <a:pt x="106" y="20802"/>
                </a:cubicBezTo>
                <a:cubicBezTo>
                  <a:pt x="78" y="20767"/>
                  <a:pt x="40" y="20740"/>
                  <a:pt x="0" y="20724"/>
                </a:cubicBezTo>
                <a:close/>
                <a:moveTo>
                  <a:pt x="974" y="20900"/>
                </a:moveTo>
                <a:cubicBezTo>
                  <a:pt x="808" y="20892"/>
                  <a:pt x="519" y="21017"/>
                  <a:pt x="504" y="21119"/>
                </a:cubicBezTo>
                <a:cubicBezTo>
                  <a:pt x="469" y="21357"/>
                  <a:pt x="483" y="21476"/>
                  <a:pt x="571" y="21600"/>
                </a:cubicBezTo>
                <a:lnTo>
                  <a:pt x="1188" y="21600"/>
                </a:lnTo>
                <a:cubicBezTo>
                  <a:pt x="1286" y="21484"/>
                  <a:pt x="1297" y="21415"/>
                  <a:pt x="1251" y="21244"/>
                </a:cubicBezTo>
                <a:cubicBezTo>
                  <a:pt x="1217" y="21118"/>
                  <a:pt x="1189" y="21006"/>
                  <a:pt x="1189" y="20994"/>
                </a:cubicBezTo>
                <a:cubicBezTo>
                  <a:pt x="1189" y="20983"/>
                  <a:pt x="1120" y="20946"/>
                  <a:pt x="1036" y="20912"/>
                </a:cubicBezTo>
                <a:cubicBezTo>
                  <a:pt x="1019" y="20905"/>
                  <a:pt x="998" y="20901"/>
                  <a:pt x="974" y="209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9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-4078900" y="41945951"/>
            <a:ext cx="24897117" cy="101601"/>
          </a:xfrm>
          <a:prstGeom prst="rect">
            <a:avLst/>
          </a:prstGeom>
        </p:spPr>
      </p:pic>
      <p:pic>
        <p:nvPicPr>
          <p:cNvPr id="321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12730352" y="42071526"/>
            <a:ext cx="24897117" cy="101601"/>
          </a:xfrm>
          <a:prstGeom prst="rect">
            <a:avLst/>
          </a:prstGeom>
        </p:spPr>
      </p:pic>
      <p:pic>
        <p:nvPicPr>
          <p:cNvPr id="323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7306368" y="42071526"/>
            <a:ext cx="24897117" cy="101601"/>
          </a:xfrm>
          <a:prstGeom prst="rect">
            <a:avLst/>
          </a:prstGeom>
        </p:spPr>
      </p:pic>
      <p:pic>
        <p:nvPicPr>
          <p:cNvPr id="325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1419984" y="41945951"/>
            <a:ext cx="24897116" cy="101601"/>
          </a:xfrm>
          <a:prstGeom prst="rect">
            <a:avLst/>
          </a:prstGeom>
        </p:spPr>
      </p:pic>
      <p:sp>
        <p:nvSpPr>
          <p:cNvPr id="327" name="H"/>
          <p:cNvSpPr txBox="1"/>
          <p:nvPr/>
        </p:nvSpPr>
        <p:spPr>
          <a:xfrm>
            <a:off x="5633403" y="51253295"/>
            <a:ext cx="2035970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H</a:t>
            </a:r>
          </a:p>
        </p:txBody>
      </p:sp>
      <p:sp>
        <p:nvSpPr>
          <p:cNvPr id="328" name="P"/>
          <p:cNvSpPr txBox="1"/>
          <p:nvPr/>
        </p:nvSpPr>
        <p:spPr>
          <a:xfrm>
            <a:off x="15643516" y="51253295"/>
            <a:ext cx="1848009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P</a:t>
            </a:r>
          </a:p>
        </p:txBody>
      </p:sp>
      <p:sp>
        <p:nvSpPr>
          <p:cNvPr id="329" name="A"/>
          <p:cNvSpPr txBox="1"/>
          <p:nvPr/>
        </p:nvSpPr>
        <p:spPr>
          <a:xfrm>
            <a:off x="9941035" y="51253295"/>
            <a:ext cx="1893730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A</a:t>
            </a:r>
          </a:p>
        </p:txBody>
      </p:sp>
      <p:sp>
        <p:nvSpPr>
          <p:cNvPr id="330" name="P"/>
          <p:cNvSpPr txBox="1"/>
          <p:nvPr/>
        </p:nvSpPr>
        <p:spPr>
          <a:xfrm>
            <a:off x="21417117" y="51253295"/>
            <a:ext cx="1848009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P</a:t>
            </a:r>
          </a:p>
        </p:txBody>
      </p:sp>
      <p:sp>
        <p:nvSpPr>
          <p:cNvPr id="331" name="Y"/>
          <p:cNvSpPr txBox="1"/>
          <p:nvPr/>
        </p:nvSpPr>
        <p:spPr>
          <a:xfrm>
            <a:off x="26509947" y="51253295"/>
            <a:ext cx="1848010" cy="316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0564" tIns="70564" rIns="70564" bIns="70564" anchor="ctr">
            <a:spAutoFit/>
          </a:bodyPr>
          <a:lstStyle>
            <a:lvl1pPr>
              <a:defRPr b="1" sz="20000"/>
            </a:lvl1pPr>
          </a:lstStyle>
          <a:p>
            <a:pPr/>
            <a:r>
              <a:t>Y</a:t>
            </a:r>
          </a:p>
        </p:txBody>
      </p:sp>
      <p:pic>
        <p:nvPicPr>
          <p:cNvPr id="332" name="IMG_9801.JPG" descr="IMG_980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627853" y="1754729"/>
            <a:ext cx="2468043" cy="2468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G_9801.JPG" descr="IMG_980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627853" y="29548193"/>
            <a:ext cx="2468043" cy="246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0564" tIns="70564" rIns="70564" bIns="70564" numCol="1" spcCol="38100" rtlCol="0" anchor="ctr" upright="0">
        <a:spAutoFit/>
      </a:bodyPr>
      <a:lstStyle>
        <a:defPPr marL="0" marR="0" indent="0" algn="ctr" defTabSz="271803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0564" tIns="70564" rIns="70564" bIns="70564" numCol="1" spcCol="38100" rtlCol="0" anchor="ctr" upright="0">
        <a:spAutoFit/>
      </a:bodyPr>
      <a:lstStyle>
        <a:defPPr marL="0" marR="0" indent="0" algn="ctr" defTabSz="8028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0564" tIns="70564" rIns="70564" bIns="70564" numCol="1" spcCol="38100" rtlCol="0" anchor="ctr" upright="0">
        <a:spAutoFit/>
      </a:bodyPr>
      <a:lstStyle>
        <a:defPPr marL="0" marR="0" indent="0" algn="ctr" defTabSz="271803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0564" tIns="70564" rIns="70564" bIns="70564" numCol="1" spcCol="38100" rtlCol="0" anchor="ctr" upright="0">
        <a:spAutoFit/>
      </a:bodyPr>
      <a:lstStyle>
        <a:defPPr marL="0" marR="0" indent="0" algn="ctr" defTabSz="8028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