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4BD83-CA35-4AFF-B23A-00FDBE0FE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0B382B-13BF-44AC-832D-55AB2C6DC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E62202-6EA4-4487-A454-1C20FFC4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199EA6-944A-4DF3-B6F9-1AD2047F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9A92E1-808C-4981-8FD6-18EB1698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137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8F794-9BEF-4756-AD92-810055893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D58956-5168-49A8-B843-B6F37E743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0B7EDF-9B7C-4C9D-8094-B86E531A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B20A84-B9C6-4C72-9E04-F14EF609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490C18-AF05-4A1B-9790-A38DFCD3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188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C45EC9-8344-4187-9665-00F5A313D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CE566D-30C4-417C-81C8-0337942C8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7F8F67-AFB4-47FD-AF92-197F8937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441FBF-8878-4E3D-BF36-D9697A73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0C8C2D-7998-4762-A31F-EF86F17F3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694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CA953E-B09A-412E-B112-852142AB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DB8E69-48E6-4192-AC5D-B23B5CEF1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8D4185-6F97-4398-ABFF-2A5EBA7C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2F0DEB-8DBF-4D71-BDDA-C5D93B4C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95FDF7-8869-4B15-A789-1510E0E3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488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FA313-36C0-4C8A-95C5-79762EDEE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DEBE39-CCDF-40DB-A294-08181C783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FC5D09-A173-4A9D-99CB-C5A170B5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44231E-05E3-4D21-8F66-49D55BA0E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567E42-A7CE-4C57-886A-9584CFA0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732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361B1-F728-4916-AAFD-EC4ABADE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9BD65A-D011-4DAD-B0AB-0F89594D8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27DE6F-A3B0-4E1B-8515-D7B6EF4F7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027F32-8337-4753-A8C2-2DDCA795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B89866-7826-4BA2-ABE2-89D5C138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B18158-5AC3-4498-836E-2228F25F2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184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F8FC2-B681-4B59-A8EF-53B7565A6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E96BC0-151A-42BC-9C59-19D2B45FF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2FF291-FC22-43E0-8603-014ECD6FB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C448AEA-BA06-46CC-B65B-95A543598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BF1047-0636-4544-ADF0-537BEDE81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206022-7F4A-4A01-9864-EBCE034D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71B031-0250-41EB-9BF6-9BB9790C3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6DCAE0-42E6-4672-8316-AAFAD319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884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8BE10-04D2-43E6-A7B7-2FB9FE322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A5882DA-36DF-46FE-A2C1-6030EA1B5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64A47E-354C-4EB1-B945-A0F867E7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BEA1FD-FDED-444E-8D9A-3E859808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163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5899EF3-F120-413C-BAB8-E43CEF89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FE75796-7C25-40C6-8219-7E7E2302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A7E2D9-BC50-4128-BE09-1F36927C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977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123E4-B9B6-4EC5-AFC2-8F8A409B0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A8A6CD-8A0C-41B8-89A1-05006F5FB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69FDE4-023E-4932-B7B3-D9D13D988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40E53D-8ACB-4CCC-B2F2-34AEA9C43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88530F-1276-408F-BD6A-03549E25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00FB17-4856-4724-8D27-E2D7C5902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199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4C9328-D5CF-4858-9060-72594056C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DABF82E-9798-4A13-A33D-3D0A022BB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4329C-6CD3-4B23-BF54-839A0B97E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94C2D9-E188-4587-9C33-88E14D75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9F32CD-3D6C-418C-9432-2068CF0F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815411-0E71-4B19-940F-2FC73096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075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EDB3C6C-08B3-4264-9824-2CA196C8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78E87A-A099-41DA-B2E7-8BE00B74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7CC167-DCC2-4C63-924F-4F1AE68D3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95A53-AE08-435D-BF93-9116D70C36D8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88F409-5E0E-4119-AA8D-9D2A28176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3437D7-1A40-4535-91F6-54BD44B44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4001-575B-4DB7-99AD-394D80F344D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107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2.mp4"/><Relationship Id="rId7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video" Target="../media/media3.mp4"/><Relationship Id="rId5" Type="http://schemas.microsoft.com/office/2007/relationships/media" Target="../media/media3.mp4"/><Relationship Id="rId10" Type="http://schemas.openxmlformats.org/officeDocument/2006/relationships/image" Target="../media/image3.png"/><Relationship Id="rId4" Type="http://schemas.openxmlformats.org/officeDocument/2006/relationships/video" Target="../media/media2.mp4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-cosas">
            <a:hlinkClick r:id="" action="ppaction://media"/>
            <a:extLst>
              <a:ext uri="{FF2B5EF4-FFF2-40B4-BE49-F238E27FC236}">
                <a16:creationId xmlns:a16="http://schemas.microsoft.com/office/drawing/2014/main" id="{9494856E-39B3-4EEC-92B5-97AD1DC4086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55304" y="2308546"/>
            <a:ext cx="2160000" cy="21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video-oficios">
            <a:hlinkClick r:id="" action="ppaction://media"/>
            <a:extLst>
              <a:ext uri="{FF2B5EF4-FFF2-40B4-BE49-F238E27FC236}">
                <a16:creationId xmlns:a16="http://schemas.microsoft.com/office/drawing/2014/main" id="{F50950E9-4B89-4626-8AF7-5E5A9085717C}"/>
              </a:ext>
            </a:extLst>
          </p:cNvPr>
          <p:cNvPicPr>
            <a:picLocks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553340" y="2314275"/>
            <a:ext cx="2160000" cy="21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video-transporte">
            <a:hlinkClick r:id="" action="ppaction://media"/>
            <a:extLst>
              <a:ext uri="{FF2B5EF4-FFF2-40B4-BE49-F238E27FC236}">
                <a16:creationId xmlns:a16="http://schemas.microsoft.com/office/drawing/2014/main" id="{C0E90C94-C169-463F-9DD1-C5D322D4F2F7}"/>
              </a:ext>
            </a:extLst>
          </p:cNvPr>
          <p:cNvPicPr>
            <a:picLocks noChangeAspect="1"/>
          </p:cNvPicPr>
          <p:nvPr>
            <a:vide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8272224" y="2179333"/>
            <a:ext cx="2160000" cy="21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Rechteck: diagonal liegende Ecken abgerundet 12">
            <a:extLst>
              <a:ext uri="{FF2B5EF4-FFF2-40B4-BE49-F238E27FC236}">
                <a16:creationId xmlns:a16="http://schemas.microsoft.com/office/drawing/2014/main" id="{C1366847-7E46-4935-9A5F-9AA7A8FF98C0}"/>
              </a:ext>
            </a:extLst>
          </p:cNvPr>
          <p:cNvSpPr/>
          <p:nvPr/>
        </p:nvSpPr>
        <p:spPr>
          <a:xfrm>
            <a:off x="1375576" y="4999675"/>
            <a:ext cx="882594" cy="40862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de-CH"/>
          </a:p>
        </p:txBody>
      </p:sp>
      <p:sp>
        <p:nvSpPr>
          <p:cNvPr id="14" name="Rechteck: diagonal liegende Ecken abgerundet 13">
            <a:extLst>
              <a:ext uri="{FF2B5EF4-FFF2-40B4-BE49-F238E27FC236}">
                <a16:creationId xmlns:a16="http://schemas.microsoft.com/office/drawing/2014/main" id="{5FF6EA54-00AD-4495-808E-B0B17BE048B0}"/>
              </a:ext>
            </a:extLst>
          </p:cNvPr>
          <p:cNvSpPr/>
          <p:nvPr/>
        </p:nvSpPr>
        <p:spPr>
          <a:xfrm>
            <a:off x="5143482" y="5006019"/>
            <a:ext cx="979715" cy="408623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de-CH"/>
          </a:p>
        </p:txBody>
      </p:sp>
      <p:sp>
        <p:nvSpPr>
          <p:cNvPr id="15" name="Rechteck: diagonal liegende Ecken abgerundet 14">
            <a:extLst>
              <a:ext uri="{FF2B5EF4-FFF2-40B4-BE49-F238E27FC236}">
                <a16:creationId xmlns:a16="http://schemas.microsoft.com/office/drawing/2014/main" id="{15BEEC10-B8C3-4E23-BA14-58802CAA8E38}"/>
              </a:ext>
            </a:extLst>
          </p:cNvPr>
          <p:cNvSpPr/>
          <p:nvPr/>
        </p:nvSpPr>
        <p:spPr>
          <a:xfrm>
            <a:off x="8850085" y="4999675"/>
            <a:ext cx="979715" cy="408623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endParaRPr lang="de-CH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93A0E25-0A92-4CCF-AE37-53A756424965}"/>
              </a:ext>
            </a:extLst>
          </p:cNvPr>
          <p:cNvSpPr txBox="1"/>
          <p:nvPr/>
        </p:nvSpPr>
        <p:spPr>
          <a:xfrm>
            <a:off x="2258170" y="747252"/>
            <a:ext cx="75716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dirty="0" err="1">
                <a:solidFill>
                  <a:schemeClr val="bg2">
                    <a:lumMod val="10000"/>
                  </a:schemeClr>
                </a:solidFill>
                <a:latin typeface="Bodoni MT Condensed" panose="02070606080606020203" pitchFamily="18" charset="0"/>
              </a:rPr>
              <a:t>Armamos</a:t>
            </a:r>
            <a:r>
              <a:rPr lang="de-CH" sz="4400" dirty="0">
                <a:solidFill>
                  <a:schemeClr val="bg2">
                    <a:lumMod val="10000"/>
                  </a:schemeClr>
                </a:solidFill>
                <a:latin typeface="Bodoni MT Condensed" panose="02070606080606020203" pitchFamily="18" charset="0"/>
              </a:rPr>
              <a:t> </a:t>
            </a:r>
            <a:r>
              <a:rPr lang="de-CH" sz="4400" dirty="0" err="1">
                <a:solidFill>
                  <a:schemeClr val="bg2">
                    <a:lumMod val="10000"/>
                  </a:schemeClr>
                </a:solidFill>
                <a:latin typeface="Bodoni MT Condensed" panose="02070606080606020203" pitchFamily="18" charset="0"/>
              </a:rPr>
              <a:t>una</a:t>
            </a:r>
            <a:r>
              <a:rPr lang="de-CH" sz="4400" dirty="0">
                <a:solidFill>
                  <a:schemeClr val="bg2">
                    <a:lumMod val="10000"/>
                  </a:schemeClr>
                </a:solidFill>
                <a:latin typeface="Bodoni MT Condensed" panose="02070606080606020203" pitchFamily="18" charset="0"/>
              </a:rPr>
              <a:t> </a:t>
            </a:r>
            <a:r>
              <a:rPr lang="de-CH" sz="4400" dirty="0" err="1">
                <a:solidFill>
                  <a:schemeClr val="bg2">
                    <a:lumMod val="10000"/>
                  </a:schemeClr>
                </a:solidFill>
                <a:latin typeface="Bodoni MT Condensed" panose="02070606080606020203" pitchFamily="18" charset="0"/>
              </a:rPr>
              <a:t>historia</a:t>
            </a:r>
            <a:r>
              <a:rPr lang="de-CH" sz="4400" dirty="0">
                <a:solidFill>
                  <a:schemeClr val="bg2">
                    <a:lumMod val="10000"/>
                  </a:schemeClr>
                </a:solidFill>
                <a:latin typeface="Bodoni MT Condensed" panose="02070606080606020203" pitchFamily="18" charset="0"/>
              </a:rPr>
              <a:t> con las </a:t>
            </a:r>
            <a:r>
              <a:rPr lang="de-CH" sz="4400" dirty="0" err="1">
                <a:solidFill>
                  <a:schemeClr val="bg2">
                    <a:lumMod val="10000"/>
                  </a:schemeClr>
                </a:solidFill>
                <a:latin typeface="Bodoni MT Condensed" panose="02070606080606020203" pitchFamily="18" charset="0"/>
              </a:rPr>
              <a:t>tres</a:t>
            </a:r>
            <a:r>
              <a:rPr lang="de-CH" sz="4400" dirty="0">
                <a:solidFill>
                  <a:schemeClr val="bg2">
                    <a:lumMod val="10000"/>
                  </a:schemeClr>
                </a:solidFill>
                <a:latin typeface="Bodoni MT Condensed" panose="02070606080606020203" pitchFamily="18" charset="0"/>
              </a:rPr>
              <a:t> </a:t>
            </a:r>
            <a:r>
              <a:rPr lang="de-CH" sz="4400" dirty="0" err="1">
                <a:solidFill>
                  <a:schemeClr val="bg2">
                    <a:lumMod val="10000"/>
                  </a:schemeClr>
                </a:solidFill>
                <a:latin typeface="Bodoni MT Condensed" panose="02070606080606020203" pitchFamily="18" charset="0"/>
              </a:rPr>
              <a:t>imágenes</a:t>
            </a:r>
            <a:endParaRPr lang="de-CH" sz="4400" dirty="0">
              <a:solidFill>
                <a:schemeClr val="bg2">
                  <a:lumMod val="10000"/>
                </a:schemeClr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78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/>
    </mc:Choice>
    <mc:Fallback>
      <p:transition spd="slow"/>
    </mc:Fallback>
  </mc:AlternateContent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 vol="80000">
                <p:cTn id="8" repeatCount="indefinite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video>
              <p:cMediaNode vol="80000" mute="1">
                <p:cTn id="9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0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40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Breitbild</PresentationFormat>
  <Paragraphs>1</Paragraphs>
  <Slides>1</Slides>
  <Notes>0</Notes>
  <HiddenSlides>0</HiddenSlides>
  <MMClips>3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Bodoni MT Condensed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Höchli</dc:creator>
  <cp:lastModifiedBy>Laura Höchli</cp:lastModifiedBy>
  <cp:revision>9</cp:revision>
  <dcterms:created xsi:type="dcterms:W3CDTF">2020-10-03T12:06:58Z</dcterms:created>
  <dcterms:modified xsi:type="dcterms:W3CDTF">2020-10-03T14:00:24Z</dcterms:modified>
</cp:coreProperties>
</file>