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D4D03-CEB0-F544-AC39-CE297F191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E8B75B-750F-6E41-8007-0E68A2174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C5F0BF-E425-A740-BF90-55161946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84ABE-A39C-394D-AE99-7FDB8ED3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7C0121-DBB4-8B4F-BB09-F34B6622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0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851B3-9A34-BE4D-92AE-9BEC040C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FF028D-4781-654B-BCAB-E1B9F8177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65D454-25C8-FC46-A2F1-492DE0C5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372A0-8B8F-A041-849C-AFDFCB38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4A4E0E-2CC1-504E-BAF0-4DD3E43E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53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0E077C-F26C-3344-950C-6EAE24316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9F2539-F157-A549-91F1-2EB76E6E7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8DDAA4-9244-444E-973F-FDE304E9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557F0-5C3B-5743-9A17-6E866406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5CD355-C09C-3E41-8D67-965AF6AA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15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C9EC2-D595-094B-8C4F-5CD4AA53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555F13-056C-3844-9983-B6CF73B3D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7819F9-2CE2-104D-B4AD-BE59FFB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D6C091-B8F5-B843-B476-08584A89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EF973-168F-D04A-AE4D-011A2ED8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A0B7F-3834-5540-8D02-A39B24B5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66BA21-66FB-5A4A-A517-977BEEDBC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F289B0-F198-D24B-B205-0E0B5D14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39420B-E6D0-764A-BCF7-E46D143D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56AC4D-203F-C444-A389-EBAFD457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6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FCCF6-FF66-B34A-B45C-CA9552FB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8C16D-EE9A-9043-91BE-9B2F5460A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B96CC7-2661-084A-B905-DE69583E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8266A7-9A7F-7E4C-AB10-99B9D379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172529-19E4-B44A-A56C-3043BAC9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A3FF5C-D7EA-504C-AAA1-C93A4329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30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C7305D-2EB5-0149-8F1D-6C3D5E21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53846C-5855-AB40-AF91-D4050FDD0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AD0181-D6F4-3A4A-9E87-6E2346F28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691A84-5B85-6A4D-98D4-FCD507C10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4B1D56-528C-B54C-A9A0-317E5CAA9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C2ADB1-5ACE-AC46-B0B5-81AEDEF3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186799-E3B9-E24E-A369-77C86A99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21CAF1-5407-5848-A5DE-F5AD73B9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4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9599E-5F60-0B4B-BC5E-800C660F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60621-A498-A54E-89F3-CAD1BC69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ECBF4D-94FA-574C-A6C5-A7882B0F1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44C7A0-5330-964A-AB97-7EC8699F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5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6118C0-01BC-4548-A1EF-3F3825F0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B7B3C0-8BEB-A448-912C-C4B6C6E0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D81BC3-9719-8340-8A28-EA2DD9DC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B866E-266C-9A4B-8019-27DB16A94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32EDAE-8D63-7F44-BDDA-A820A8D0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FEC7CF-A312-4242-8C5F-E1E1C95E0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25656F-8863-4248-8BD5-5CBE3E93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38270C-53E6-894F-80F2-F535689E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EC5E28-6010-7B48-BEBC-67250457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19405-D6E5-BE48-A338-933B6F53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27BEEB-67A7-3F47-A1FE-4379DB6F6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BE5936-B776-E549-B048-BD8EBD282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B2C71F-4021-F44C-931B-6B48CA69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A4084A-316A-674B-AF98-F98EB3E4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1378CC-9A89-1C4C-8DDB-13B0E2D3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96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B1203F-F92C-CD44-AF10-4C4D8A18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4BC352-F4B8-2543-8D36-EA7775132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75C88-A31A-7C4B-A313-077639D37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30E59-1B0E-6D41-8ADC-5E1340B0D218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AFF31D-B71E-9D45-9050-CFDC20AA8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9BA6BA-F55C-AD40-9AA6-1C2D51058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4BEB-E8FE-D44D-B110-46E3500A9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51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ado1.mp4" descr="dado1.mp4">
            <a:hlinkClick r:id="" action="ppaction://media"/>
            <a:extLst>
              <a:ext uri="{FF2B5EF4-FFF2-40B4-BE49-F238E27FC236}">
                <a16:creationId xmlns:a16="http://schemas.microsoft.com/office/drawing/2014/main" id="{ED128734-031C-C34C-8F98-8B3E3CB54E2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0049" y="247650"/>
            <a:ext cx="4395787" cy="4395787"/>
          </a:xfrm>
          <a:prstGeom prst="roundRect">
            <a:avLst>
              <a:gd name="adj" fmla="val 5299"/>
            </a:avLst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plastic">
            <a:bevelT/>
            <a:contourClr>
              <a:srgbClr val="FFFFFF"/>
            </a:contour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70AAEDB-C185-724B-9EF2-3FDFD0BFB591}"/>
              </a:ext>
            </a:extLst>
          </p:cNvPr>
          <p:cNvSpPr/>
          <p:nvPr/>
        </p:nvSpPr>
        <p:spPr>
          <a:xfrm>
            <a:off x="6857999" y="2163335"/>
            <a:ext cx="1628078" cy="1583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1112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Grand écran</PresentationFormat>
  <Paragraphs>0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RANA VASQUEZ Marie-José</dc:creator>
  <cp:lastModifiedBy>RANA VASQUEZ Marie-José</cp:lastModifiedBy>
  <cp:revision>4</cp:revision>
  <dcterms:created xsi:type="dcterms:W3CDTF">2020-10-22T18:00:53Z</dcterms:created>
  <dcterms:modified xsi:type="dcterms:W3CDTF">2020-10-22T18:42:48Z</dcterms:modified>
</cp:coreProperties>
</file>