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1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5F46F-DC5E-4FE3-9545-6C02EC083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8B06F0-FF06-4567-9144-22564C37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93B71-0EA5-4AC8-BBDB-B4596567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0936DF-A1FA-4395-A9DE-FB56B6AC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A6264D-DD60-4FFA-BA70-1571C503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78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0A987-3A5F-45E3-AD78-3590E1EE7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D812CF-B52F-4C0B-9111-8D1006187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EF0CA0-71D7-4370-AD60-563B70C7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4753CE-92E2-44F4-87C3-E6F91BF1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1E190-1AC0-4A7D-88F0-1F1C2D97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483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C0E7260-ADAC-4E39-93C7-A22B9045F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FA88D4-A909-4D66-A442-6C40EE075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88DF9-F6C3-4ED9-8BCB-293ABCDA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2F2861-6C29-48C9-9BCE-1E40A482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752A0-2422-42D1-8C49-FE9D57C1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167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48EF5-7DE2-440F-B331-76A553F3F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C8B8D2-172E-40A6-B3BC-D427516B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9C9486-CDBA-450A-965C-F864B906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5DBE6A-6894-44CC-9AE4-D7A6C659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97D92-E984-4EE1-8F68-61D0379C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01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A12FD-41F8-4CD9-967E-C1B56BC25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CC7E54-CA76-455E-B6A1-1863AAF0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CEE3D9-9E0F-4B34-A566-9A7EA11C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7AA36-CB14-4FC3-AE8F-DE6AED46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5BFF3A-37B1-4A76-89CC-17D3526A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645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4F47A-82D0-4C2C-8F4C-78003D25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A2C83-51B8-4E83-8B95-C561902FC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C62729-EE45-4DCD-BB41-D78DB1E40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6F7006-116D-4484-AA10-36C19AED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30AE72-372D-4D57-851E-27675EDF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F54A97-FF90-46D6-B497-4075D3ED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907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17690-F0CB-458D-A167-8DC9FC30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C87297-B40B-4514-A9AD-70858512C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819619-F58F-4654-BDE1-92560392D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901293-058F-45DD-8D18-35AC72272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EF8A393-B5F7-4038-A1E1-767ECCE09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AA08E-A728-4352-B58E-5B0591F5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B783EA-1157-4FFF-99DE-78DFF4A3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C61598-3E1C-4467-B60D-7918F501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706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2B75B-2D21-4FE0-88B8-ABDAFF77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2010C4-5C7B-4AFD-BA2A-0AD1026A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D22487-6ADB-460D-A685-DC84CF34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9111D5-577B-421B-BF51-381D394E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949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AEB46D5-9D17-47D4-8BB3-C7C1AD6A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E47031-F11B-4707-857D-FA109D24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A812AB-70EB-41ED-BD9E-AF39A24E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349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E048B-B6DD-4DD7-8094-A6E81554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7767C2-62A1-451B-965E-72D0964C4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A9B485-BB6C-48D7-BE32-E1ECD958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4F260B-1335-490A-9AF8-53F01402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22791A-4A42-4049-9327-B268FE7E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16B35-A973-43C3-9FCA-0DC0BE30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84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DB9C3-CA7B-4BB2-B4D3-BF4B24843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8BE93D-DE05-421E-97FF-D36944DC6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5782B2-4F31-4AF9-A0C7-348771681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A11ECB-73F4-4F6F-A30A-0A4945FD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CBBAEC-E0D1-4B93-B74B-85728EC2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435E44-7A22-4307-883A-D12ECCAE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031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980C27-194E-4E43-B192-F7598B310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C93423-4DE4-4E08-A3DC-82E5F643E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57EB1-A2E9-4376-BAD8-1F23934BB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F1290-324F-4300-879D-DA9486FC74B4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6BD22D-D1F7-4A74-BEF4-C4E0C0717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D1167B-A0D1-4640-95E7-1EEEA58D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82D7A-BF4E-4DCC-9D63-071FCA5B8C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28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6.svg"/><Relationship Id="rId7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upe">
            <a:hlinkClick r:id="rId2" action="ppaction://hlinksldjump"/>
            <a:extLst>
              <a:ext uri="{FF2B5EF4-FFF2-40B4-BE49-F238E27FC236}">
                <a16:creationId xmlns:a16="http://schemas.microsoft.com/office/drawing/2014/main" id="{E15FC68A-AD63-4A6F-8237-818D783ED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1898" y="2949271"/>
            <a:ext cx="1851330" cy="1851330"/>
          </a:xfrm>
          <a:prstGeom prst="rect">
            <a:avLst/>
          </a:prstGeom>
        </p:spPr>
      </p:pic>
      <p:pic>
        <p:nvPicPr>
          <p:cNvPr id="7" name="Grafik 6" descr="Mathematik">
            <a:hlinkClick r:id="rId5" action="ppaction://hlinksldjump"/>
            <a:extLst>
              <a:ext uri="{FF2B5EF4-FFF2-40B4-BE49-F238E27FC236}">
                <a16:creationId xmlns:a16="http://schemas.microsoft.com/office/drawing/2014/main" id="{A047730A-91BB-4235-9BC4-E755668A8B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45960" y="2902226"/>
            <a:ext cx="1779105" cy="1779105"/>
          </a:xfrm>
          <a:prstGeom prst="rect">
            <a:avLst/>
          </a:prstGeom>
        </p:spPr>
      </p:pic>
      <p:pic>
        <p:nvPicPr>
          <p:cNvPr id="9" name="Grafik 8" descr="Geöffnetes Buch">
            <a:hlinkClick r:id="rId8" action="ppaction://hlinksldjump"/>
            <a:extLst>
              <a:ext uri="{FF2B5EF4-FFF2-40B4-BE49-F238E27FC236}">
                <a16:creationId xmlns:a16="http://schemas.microsoft.com/office/drawing/2014/main" id="{697EA6B0-2B87-464E-B090-2EAEED69C1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55481" y="2564384"/>
            <a:ext cx="2322606" cy="232260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9E7606E2-35E1-4E05-B322-3F0938B11E28}"/>
              </a:ext>
            </a:extLst>
          </p:cNvPr>
          <p:cNvSpPr txBox="1"/>
          <p:nvPr/>
        </p:nvSpPr>
        <p:spPr>
          <a:xfrm>
            <a:off x="1924216" y="667910"/>
            <a:ext cx="8929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Intento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para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cambiar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de </a:t>
            </a:r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folios</a:t>
            </a:r>
            <a:endParaRPr lang="de-CH" sz="48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9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Geöffnetes Buch">
            <a:extLst>
              <a:ext uri="{FF2B5EF4-FFF2-40B4-BE49-F238E27FC236}">
                <a16:creationId xmlns:a16="http://schemas.microsoft.com/office/drawing/2014/main" id="{697EA6B0-2B87-464E-B090-2EAEED69C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97" y="188843"/>
            <a:ext cx="2322606" cy="2322606"/>
          </a:xfrm>
          <a:prstGeom prst="rect">
            <a:avLst/>
          </a:prstGeom>
        </p:spPr>
      </p:pic>
      <p:pic>
        <p:nvPicPr>
          <p:cNvPr id="11" name="Grafik 10" descr="Zuhause">
            <a:hlinkClick r:id="rId4" action="ppaction://hlinksldjump"/>
            <a:extLst>
              <a:ext uri="{FF2B5EF4-FFF2-40B4-BE49-F238E27FC236}">
                <a16:creationId xmlns:a16="http://schemas.microsoft.com/office/drawing/2014/main" id="{1A946155-BA38-4506-B87A-32DA9DEA5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4511" y="188843"/>
            <a:ext cx="914400" cy="914400"/>
          </a:xfrm>
          <a:prstGeom prst="rect">
            <a:avLst/>
          </a:prstGeom>
        </p:spPr>
      </p:pic>
      <p:sp>
        <p:nvSpPr>
          <p:cNvPr id="6" name="Textfeld 5">
            <a:hlinkClick r:id="rId7" action="ppaction://hlinksldjump"/>
            <a:extLst>
              <a:ext uri="{FF2B5EF4-FFF2-40B4-BE49-F238E27FC236}">
                <a16:creationId xmlns:a16="http://schemas.microsoft.com/office/drawing/2014/main" id="{397560A8-AC62-4F40-842B-1D419E08DD0B}"/>
              </a:ext>
            </a:extLst>
          </p:cNvPr>
          <p:cNvSpPr txBox="1"/>
          <p:nvPr/>
        </p:nvSpPr>
        <p:spPr>
          <a:xfrm>
            <a:off x="2759103" y="2095950"/>
            <a:ext cx="333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Actividad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1</a:t>
            </a:r>
          </a:p>
        </p:txBody>
      </p:sp>
      <p:sp>
        <p:nvSpPr>
          <p:cNvPr id="10" name="Textfeld 9">
            <a:hlinkClick r:id="rId8" action="ppaction://hlinksldjump"/>
            <a:extLst>
              <a:ext uri="{FF2B5EF4-FFF2-40B4-BE49-F238E27FC236}">
                <a16:creationId xmlns:a16="http://schemas.microsoft.com/office/drawing/2014/main" id="{BFF3A3ED-0F16-46EE-A802-2B4FC8C34635}"/>
              </a:ext>
            </a:extLst>
          </p:cNvPr>
          <p:cNvSpPr txBox="1"/>
          <p:nvPr/>
        </p:nvSpPr>
        <p:spPr>
          <a:xfrm>
            <a:off x="2759103" y="3013501"/>
            <a:ext cx="333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Actividad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5440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Geöffnetes Buch">
            <a:extLst>
              <a:ext uri="{FF2B5EF4-FFF2-40B4-BE49-F238E27FC236}">
                <a16:creationId xmlns:a16="http://schemas.microsoft.com/office/drawing/2014/main" id="{697EA6B0-2B87-464E-B090-2EAEED69C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97" y="188843"/>
            <a:ext cx="2322606" cy="2322606"/>
          </a:xfrm>
          <a:prstGeom prst="rect">
            <a:avLst/>
          </a:prstGeom>
        </p:spPr>
      </p:pic>
      <p:pic>
        <p:nvPicPr>
          <p:cNvPr id="11" name="Grafik 10" descr="Zuhause">
            <a:hlinkClick r:id="rId4" action="ppaction://hlinksldjump"/>
            <a:extLst>
              <a:ext uri="{FF2B5EF4-FFF2-40B4-BE49-F238E27FC236}">
                <a16:creationId xmlns:a16="http://schemas.microsoft.com/office/drawing/2014/main" id="{1A946155-BA38-4506-B87A-32DA9DEA5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4511" y="188843"/>
            <a:ext cx="914400" cy="9144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97560A8-AC62-4F40-842B-1D419E08DD0B}"/>
              </a:ext>
            </a:extLst>
          </p:cNvPr>
          <p:cNvSpPr txBox="1"/>
          <p:nvPr/>
        </p:nvSpPr>
        <p:spPr>
          <a:xfrm>
            <a:off x="2759103" y="2095950"/>
            <a:ext cx="333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Actividad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1938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Geöffnetes Buch">
            <a:extLst>
              <a:ext uri="{FF2B5EF4-FFF2-40B4-BE49-F238E27FC236}">
                <a16:creationId xmlns:a16="http://schemas.microsoft.com/office/drawing/2014/main" id="{697EA6B0-2B87-464E-B090-2EAEED69C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97" y="188843"/>
            <a:ext cx="2322606" cy="2322606"/>
          </a:xfrm>
          <a:prstGeom prst="rect">
            <a:avLst/>
          </a:prstGeom>
        </p:spPr>
      </p:pic>
      <p:pic>
        <p:nvPicPr>
          <p:cNvPr id="11" name="Grafik 10" descr="Zuhause">
            <a:hlinkClick r:id="rId4" action="ppaction://hlinksldjump"/>
            <a:extLst>
              <a:ext uri="{FF2B5EF4-FFF2-40B4-BE49-F238E27FC236}">
                <a16:creationId xmlns:a16="http://schemas.microsoft.com/office/drawing/2014/main" id="{1A946155-BA38-4506-B87A-32DA9DEA5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4511" y="188843"/>
            <a:ext cx="914400" cy="91440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BFF3A3ED-0F16-46EE-A802-2B4FC8C34635}"/>
              </a:ext>
            </a:extLst>
          </p:cNvPr>
          <p:cNvSpPr txBox="1"/>
          <p:nvPr/>
        </p:nvSpPr>
        <p:spPr>
          <a:xfrm>
            <a:off x="2822714" y="2377397"/>
            <a:ext cx="333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 err="1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Actividad</a:t>
            </a:r>
            <a:r>
              <a:rPr lang="de-CH" sz="4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4944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Mathematik">
            <a:extLst>
              <a:ext uri="{FF2B5EF4-FFF2-40B4-BE49-F238E27FC236}">
                <a16:creationId xmlns:a16="http://schemas.microsoft.com/office/drawing/2014/main" id="{A047730A-91BB-4235-9BC4-E755668A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350" y="429371"/>
            <a:ext cx="1779105" cy="1779105"/>
          </a:xfrm>
          <a:prstGeom prst="rect">
            <a:avLst/>
          </a:prstGeom>
        </p:spPr>
      </p:pic>
      <p:pic>
        <p:nvPicPr>
          <p:cNvPr id="11" name="Grafik 10" descr="Zuhause">
            <a:hlinkClick r:id="rId4" action="ppaction://hlinksldjump"/>
            <a:extLst>
              <a:ext uri="{FF2B5EF4-FFF2-40B4-BE49-F238E27FC236}">
                <a16:creationId xmlns:a16="http://schemas.microsoft.com/office/drawing/2014/main" id="{1A946155-BA38-4506-B87A-32DA9DEA5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4511" y="1888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8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upe">
            <a:extLst>
              <a:ext uri="{FF2B5EF4-FFF2-40B4-BE49-F238E27FC236}">
                <a16:creationId xmlns:a16="http://schemas.microsoft.com/office/drawing/2014/main" id="{E15FC68A-AD63-4A6F-8237-818D783ED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376" y="460512"/>
            <a:ext cx="1851330" cy="1851330"/>
          </a:xfrm>
          <a:prstGeom prst="rect">
            <a:avLst/>
          </a:prstGeom>
        </p:spPr>
      </p:pic>
      <p:pic>
        <p:nvPicPr>
          <p:cNvPr id="11" name="Grafik 10" descr="Zuhause">
            <a:hlinkClick r:id="rId4" action="ppaction://hlinksldjump"/>
            <a:extLst>
              <a:ext uri="{FF2B5EF4-FFF2-40B4-BE49-F238E27FC236}">
                <a16:creationId xmlns:a16="http://schemas.microsoft.com/office/drawing/2014/main" id="{1A946155-BA38-4506-B87A-32DA9DEA5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4511" y="1888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2</cp:revision>
  <dcterms:created xsi:type="dcterms:W3CDTF">2020-10-03T11:20:34Z</dcterms:created>
  <dcterms:modified xsi:type="dcterms:W3CDTF">2020-10-03T11:28:49Z</dcterms:modified>
</cp:coreProperties>
</file>