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C107"/>
    <a:srgbClr val="DC95E3"/>
    <a:srgbClr val="565656"/>
    <a:srgbClr val="455A64"/>
    <a:srgbClr val="C0C0C0"/>
    <a:srgbClr val="E590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46" d="100"/>
          <a:sy n="46" d="100"/>
        </p:scale>
        <p:origin x="1122" y="9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9730AE0F-021E-4829-8571-05A4BCA36A2D}" type="datetimeFigureOut">
              <a:rPr lang="es-ES" smtClean="0"/>
              <a:t>27/10/2020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584B3A-72A0-4C90-B864-212D02182D69}" type="slidenum">
              <a:rPr lang="es-ES" smtClean="0"/>
              <a:t>‹Nº›</a:t>
            </a:fld>
            <a:endParaRPr lang="es-ES"/>
          </a:p>
        </p:txBody>
      </p:sp>
    </p:spTree>
    <p:extLst>
      <p:ext uri="{BB962C8B-B14F-4D97-AF65-F5344CB8AC3E}">
        <p14:creationId xmlns:p14="http://schemas.microsoft.com/office/powerpoint/2010/main" val="3690691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9730AE0F-021E-4829-8571-05A4BCA36A2D}" type="datetimeFigureOut">
              <a:rPr lang="es-ES" smtClean="0"/>
              <a:t>27/10/2020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584B3A-72A0-4C90-B864-212D02182D69}" type="slidenum">
              <a:rPr lang="es-ES" smtClean="0"/>
              <a:t>‹Nº›</a:t>
            </a:fld>
            <a:endParaRPr lang="es-ES"/>
          </a:p>
        </p:txBody>
      </p:sp>
    </p:spTree>
    <p:extLst>
      <p:ext uri="{BB962C8B-B14F-4D97-AF65-F5344CB8AC3E}">
        <p14:creationId xmlns:p14="http://schemas.microsoft.com/office/powerpoint/2010/main" val="1897071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9730AE0F-021E-4829-8571-05A4BCA36A2D}" type="datetimeFigureOut">
              <a:rPr lang="es-ES" smtClean="0"/>
              <a:t>27/10/2020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584B3A-72A0-4C90-B864-212D02182D69}" type="slidenum">
              <a:rPr lang="es-ES" smtClean="0"/>
              <a:t>‹Nº›</a:t>
            </a:fld>
            <a:endParaRPr lang="es-ES"/>
          </a:p>
        </p:txBody>
      </p:sp>
    </p:spTree>
    <p:extLst>
      <p:ext uri="{BB962C8B-B14F-4D97-AF65-F5344CB8AC3E}">
        <p14:creationId xmlns:p14="http://schemas.microsoft.com/office/powerpoint/2010/main" val="3907101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9730AE0F-021E-4829-8571-05A4BCA36A2D}" type="datetimeFigureOut">
              <a:rPr lang="es-ES" smtClean="0"/>
              <a:t>27/10/2020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584B3A-72A0-4C90-B864-212D02182D69}" type="slidenum">
              <a:rPr lang="es-ES" smtClean="0"/>
              <a:t>‹Nº›</a:t>
            </a:fld>
            <a:endParaRPr lang="es-ES"/>
          </a:p>
        </p:txBody>
      </p:sp>
    </p:spTree>
    <p:extLst>
      <p:ext uri="{BB962C8B-B14F-4D97-AF65-F5344CB8AC3E}">
        <p14:creationId xmlns:p14="http://schemas.microsoft.com/office/powerpoint/2010/main" val="3962743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730AE0F-021E-4829-8571-05A4BCA36A2D}" type="datetimeFigureOut">
              <a:rPr lang="es-ES" smtClean="0"/>
              <a:t>27/10/2020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3584B3A-72A0-4C90-B864-212D02182D69}" type="slidenum">
              <a:rPr lang="es-ES" smtClean="0"/>
              <a:t>‹Nº›</a:t>
            </a:fld>
            <a:endParaRPr lang="es-ES"/>
          </a:p>
        </p:txBody>
      </p:sp>
    </p:spTree>
    <p:extLst>
      <p:ext uri="{BB962C8B-B14F-4D97-AF65-F5344CB8AC3E}">
        <p14:creationId xmlns:p14="http://schemas.microsoft.com/office/powerpoint/2010/main" val="402153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9730AE0F-021E-4829-8571-05A4BCA36A2D}" type="datetimeFigureOut">
              <a:rPr lang="es-ES" smtClean="0"/>
              <a:t>27/10/2020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3584B3A-72A0-4C90-B864-212D02182D69}" type="slidenum">
              <a:rPr lang="es-ES" smtClean="0"/>
              <a:t>‹Nº›</a:t>
            </a:fld>
            <a:endParaRPr lang="es-ES"/>
          </a:p>
        </p:txBody>
      </p:sp>
    </p:spTree>
    <p:extLst>
      <p:ext uri="{BB962C8B-B14F-4D97-AF65-F5344CB8AC3E}">
        <p14:creationId xmlns:p14="http://schemas.microsoft.com/office/powerpoint/2010/main" val="2012187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9730AE0F-021E-4829-8571-05A4BCA36A2D}" type="datetimeFigureOut">
              <a:rPr lang="es-ES" smtClean="0"/>
              <a:t>27/10/2020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3584B3A-72A0-4C90-B864-212D02182D69}" type="slidenum">
              <a:rPr lang="es-ES" smtClean="0"/>
              <a:t>‹Nº›</a:t>
            </a:fld>
            <a:endParaRPr lang="es-ES"/>
          </a:p>
        </p:txBody>
      </p:sp>
    </p:spTree>
    <p:extLst>
      <p:ext uri="{BB962C8B-B14F-4D97-AF65-F5344CB8AC3E}">
        <p14:creationId xmlns:p14="http://schemas.microsoft.com/office/powerpoint/2010/main" val="4028303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9730AE0F-021E-4829-8571-05A4BCA36A2D}" type="datetimeFigureOut">
              <a:rPr lang="es-ES" smtClean="0"/>
              <a:t>27/10/2020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3584B3A-72A0-4C90-B864-212D02182D69}" type="slidenum">
              <a:rPr lang="es-ES" smtClean="0"/>
              <a:t>‹Nº›</a:t>
            </a:fld>
            <a:endParaRPr lang="es-ES"/>
          </a:p>
        </p:txBody>
      </p:sp>
    </p:spTree>
    <p:extLst>
      <p:ext uri="{BB962C8B-B14F-4D97-AF65-F5344CB8AC3E}">
        <p14:creationId xmlns:p14="http://schemas.microsoft.com/office/powerpoint/2010/main" val="419748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730AE0F-021E-4829-8571-05A4BCA36A2D}" type="datetimeFigureOut">
              <a:rPr lang="es-ES" smtClean="0"/>
              <a:t>27/10/2020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3584B3A-72A0-4C90-B864-212D02182D69}" type="slidenum">
              <a:rPr lang="es-ES" smtClean="0"/>
              <a:t>‹Nº›</a:t>
            </a:fld>
            <a:endParaRPr lang="es-ES"/>
          </a:p>
        </p:txBody>
      </p:sp>
    </p:spTree>
    <p:extLst>
      <p:ext uri="{BB962C8B-B14F-4D97-AF65-F5344CB8AC3E}">
        <p14:creationId xmlns:p14="http://schemas.microsoft.com/office/powerpoint/2010/main" val="3592761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730AE0F-021E-4829-8571-05A4BCA36A2D}" type="datetimeFigureOut">
              <a:rPr lang="es-ES" smtClean="0"/>
              <a:t>27/10/2020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3584B3A-72A0-4C90-B864-212D02182D69}" type="slidenum">
              <a:rPr lang="es-ES" smtClean="0"/>
              <a:t>‹Nº›</a:t>
            </a:fld>
            <a:endParaRPr lang="es-ES"/>
          </a:p>
        </p:txBody>
      </p:sp>
    </p:spTree>
    <p:extLst>
      <p:ext uri="{BB962C8B-B14F-4D97-AF65-F5344CB8AC3E}">
        <p14:creationId xmlns:p14="http://schemas.microsoft.com/office/powerpoint/2010/main" val="1104667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730AE0F-021E-4829-8571-05A4BCA36A2D}" type="datetimeFigureOut">
              <a:rPr lang="es-ES" smtClean="0"/>
              <a:t>27/10/2020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3584B3A-72A0-4C90-B864-212D02182D69}" type="slidenum">
              <a:rPr lang="es-ES" smtClean="0"/>
              <a:t>‹Nº›</a:t>
            </a:fld>
            <a:endParaRPr lang="es-ES"/>
          </a:p>
        </p:txBody>
      </p:sp>
    </p:spTree>
    <p:extLst>
      <p:ext uri="{BB962C8B-B14F-4D97-AF65-F5344CB8AC3E}">
        <p14:creationId xmlns:p14="http://schemas.microsoft.com/office/powerpoint/2010/main" val="303966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0AE0F-021E-4829-8571-05A4BCA36A2D}" type="datetimeFigureOut">
              <a:rPr lang="es-ES" smtClean="0"/>
              <a:t>27/10/2020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84B3A-72A0-4C90-B864-212D02182D69}" type="slidenum">
              <a:rPr lang="es-ES" smtClean="0"/>
              <a:t>‹Nº›</a:t>
            </a:fld>
            <a:endParaRPr lang="es-ES"/>
          </a:p>
        </p:txBody>
      </p:sp>
    </p:spTree>
    <p:extLst>
      <p:ext uri="{BB962C8B-B14F-4D97-AF65-F5344CB8AC3E}">
        <p14:creationId xmlns:p14="http://schemas.microsoft.com/office/powerpoint/2010/main" val="3121323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1" name="Arco de bloque 49">
            <a:extLst>
              <a:ext uri="{FF2B5EF4-FFF2-40B4-BE49-F238E27FC236}">
                <a16:creationId xmlns:a16="http://schemas.microsoft.com/office/drawing/2014/main" id="{34515CEA-596B-4034-8893-5C0F780736D9}"/>
              </a:ext>
            </a:extLst>
          </p:cNvPr>
          <p:cNvSpPr/>
          <p:nvPr/>
        </p:nvSpPr>
        <p:spPr>
          <a:xfrm>
            <a:off x="882570" y="634399"/>
            <a:ext cx="2621281" cy="2773819"/>
          </a:xfrm>
          <a:prstGeom prst="uturnArrow">
            <a:avLst>
              <a:gd name="adj1" fmla="val 16786"/>
              <a:gd name="adj2" fmla="val 8393"/>
              <a:gd name="adj3" fmla="val 0"/>
              <a:gd name="adj4" fmla="val 55296"/>
              <a:gd name="adj5" fmla="val 68045"/>
            </a:avLst>
          </a:prstGeom>
          <a:solidFill>
            <a:srgbClr val="4156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solidFill>
                <a:schemeClr val="tx1"/>
              </a:solidFill>
            </a:endParaRPr>
          </a:p>
        </p:txBody>
      </p:sp>
      <p:grpSp>
        <p:nvGrpSpPr>
          <p:cNvPr id="3" name="Grupo 2">
            <a:extLst>
              <a:ext uri="{FF2B5EF4-FFF2-40B4-BE49-F238E27FC236}">
                <a16:creationId xmlns:a16="http://schemas.microsoft.com/office/drawing/2014/main" id="{272527D6-9782-45BD-B989-B7C44BE761C2}"/>
              </a:ext>
            </a:extLst>
          </p:cNvPr>
          <p:cNvGrpSpPr/>
          <p:nvPr/>
        </p:nvGrpSpPr>
        <p:grpSpPr>
          <a:xfrm>
            <a:off x="423020" y="2519293"/>
            <a:ext cx="3518535" cy="4072877"/>
            <a:chOff x="951937" y="2141232"/>
            <a:chExt cx="3518535" cy="4072877"/>
          </a:xfrm>
        </p:grpSpPr>
        <p:sp>
          <p:nvSpPr>
            <p:cNvPr id="32" name="Rectángulo: esquinas redondeadas 31">
              <a:extLst>
                <a:ext uri="{FF2B5EF4-FFF2-40B4-BE49-F238E27FC236}">
                  <a16:creationId xmlns:a16="http://schemas.microsoft.com/office/drawing/2014/main" id="{BF68A5E8-9892-48E1-AA94-AF5EBA23A33C}"/>
                </a:ext>
              </a:extLst>
            </p:cNvPr>
            <p:cNvSpPr/>
            <p:nvPr/>
          </p:nvSpPr>
          <p:spPr>
            <a:xfrm>
              <a:off x="951937" y="2141232"/>
              <a:ext cx="3518535" cy="4072877"/>
            </a:xfrm>
            <a:prstGeom prst="roundRect">
              <a:avLst>
                <a:gd name="adj" fmla="val 15876"/>
              </a:avLst>
            </a:prstGeom>
            <a:solidFill>
              <a:srgbClr val="FF7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7" name="Rectángulo: esquinas redondeadas 36">
              <a:extLst>
                <a:ext uri="{FF2B5EF4-FFF2-40B4-BE49-F238E27FC236}">
                  <a16:creationId xmlns:a16="http://schemas.microsoft.com/office/drawing/2014/main" id="{1A8332E1-8DE6-4338-9504-C104007F9D37}"/>
                </a:ext>
              </a:extLst>
            </p:cNvPr>
            <p:cNvSpPr/>
            <p:nvPr/>
          </p:nvSpPr>
          <p:spPr>
            <a:xfrm>
              <a:off x="2005446" y="3414819"/>
              <a:ext cx="1350819" cy="1525702"/>
            </a:xfrm>
            <a:prstGeom prst="round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dirty="0"/>
            </a:p>
          </p:txBody>
        </p:sp>
      </p:grpSp>
      <p:sp>
        <p:nvSpPr>
          <p:cNvPr id="296" name="1"/>
          <p:cNvSpPr txBox="1"/>
          <p:nvPr/>
        </p:nvSpPr>
        <p:spPr>
          <a:xfrm>
            <a:off x="5372463" y="3440761"/>
            <a:ext cx="696437" cy="1938992"/>
          </a:xfrm>
          <a:prstGeom prst="rect">
            <a:avLst/>
          </a:prstGeom>
          <a:noFill/>
          <a:ln>
            <a:noFill/>
          </a:ln>
        </p:spPr>
        <p:txBody>
          <a:bodyPr wrap="square" rtlCol="0">
            <a:spAutoFit/>
          </a:bodyPr>
          <a:lstStyle/>
          <a:p>
            <a:pPr algn="ctr"/>
            <a:r>
              <a:rPr lang="es-ES" sz="12000" b="1" dirty="0">
                <a:solidFill>
                  <a:schemeClr val="tx1">
                    <a:lumMod val="65000"/>
                    <a:lumOff val="35000"/>
                  </a:schemeClr>
                </a:solidFill>
                <a:latin typeface="Aharoni" panose="02010803020104030203" pitchFamily="2" charset="-79"/>
                <a:cs typeface="Aharoni" panose="02010803020104030203" pitchFamily="2" charset="-79"/>
              </a:rPr>
              <a:t>1</a:t>
            </a:r>
          </a:p>
        </p:txBody>
      </p:sp>
      <p:sp>
        <p:nvSpPr>
          <p:cNvPr id="297" name="3"/>
          <p:cNvSpPr txBox="1"/>
          <p:nvPr/>
        </p:nvSpPr>
        <p:spPr>
          <a:xfrm>
            <a:off x="6886287" y="3440761"/>
            <a:ext cx="696437" cy="1938992"/>
          </a:xfrm>
          <a:prstGeom prst="rect">
            <a:avLst/>
          </a:prstGeom>
          <a:noFill/>
          <a:ln>
            <a:noFill/>
          </a:ln>
        </p:spPr>
        <p:txBody>
          <a:bodyPr wrap="square" rtlCol="0">
            <a:spAutoFit/>
          </a:bodyPr>
          <a:lstStyle/>
          <a:p>
            <a:pPr algn="ctr"/>
            <a:r>
              <a:rPr lang="es-ES" sz="12000" b="1" dirty="0">
                <a:solidFill>
                  <a:schemeClr val="tx1">
                    <a:lumMod val="65000"/>
                    <a:lumOff val="35000"/>
                  </a:schemeClr>
                </a:solidFill>
                <a:latin typeface="Aharoni" panose="02010803020104030203" pitchFamily="2" charset="-79"/>
                <a:cs typeface="Aharoni" panose="02010803020104030203" pitchFamily="2" charset="-79"/>
              </a:rPr>
              <a:t>3</a:t>
            </a:r>
          </a:p>
        </p:txBody>
      </p:sp>
      <p:sp>
        <p:nvSpPr>
          <p:cNvPr id="298" name="2"/>
          <p:cNvSpPr txBox="1"/>
          <p:nvPr/>
        </p:nvSpPr>
        <p:spPr>
          <a:xfrm>
            <a:off x="6133852" y="3440761"/>
            <a:ext cx="696437" cy="1938992"/>
          </a:xfrm>
          <a:prstGeom prst="rect">
            <a:avLst/>
          </a:prstGeom>
          <a:noFill/>
          <a:ln>
            <a:noFill/>
          </a:ln>
        </p:spPr>
        <p:txBody>
          <a:bodyPr wrap="square" rtlCol="0">
            <a:spAutoFit/>
          </a:bodyPr>
          <a:lstStyle/>
          <a:p>
            <a:pPr algn="ctr"/>
            <a:r>
              <a:rPr lang="es-ES" sz="12000" b="1" dirty="0">
                <a:solidFill>
                  <a:schemeClr val="tx1">
                    <a:lumMod val="65000"/>
                    <a:lumOff val="35000"/>
                  </a:schemeClr>
                </a:solidFill>
                <a:latin typeface="Aharoni" panose="02010803020104030203" pitchFamily="2" charset="-79"/>
                <a:cs typeface="Aharoni" panose="02010803020104030203" pitchFamily="2" charset="-79"/>
              </a:rPr>
              <a:t>2</a:t>
            </a:r>
          </a:p>
        </p:txBody>
      </p:sp>
      <p:sp>
        <p:nvSpPr>
          <p:cNvPr id="299" name="4"/>
          <p:cNvSpPr txBox="1"/>
          <p:nvPr/>
        </p:nvSpPr>
        <p:spPr>
          <a:xfrm>
            <a:off x="7632772" y="3440761"/>
            <a:ext cx="696437" cy="1938992"/>
          </a:xfrm>
          <a:prstGeom prst="rect">
            <a:avLst/>
          </a:prstGeom>
          <a:noFill/>
          <a:ln>
            <a:noFill/>
          </a:ln>
        </p:spPr>
        <p:txBody>
          <a:bodyPr wrap="square" rtlCol="0">
            <a:spAutoFit/>
          </a:bodyPr>
          <a:lstStyle/>
          <a:p>
            <a:pPr algn="ctr"/>
            <a:r>
              <a:rPr lang="es-ES" sz="12000" b="1" dirty="0">
                <a:solidFill>
                  <a:schemeClr val="tx1">
                    <a:lumMod val="65000"/>
                    <a:lumOff val="35000"/>
                  </a:schemeClr>
                </a:solidFill>
                <a:latin typeface="Aharoni" panose="02010803020104030203" pitchFamily="2" charset="-79"/>
                <a:cs typeface="Aharoni" panose="02010803020104030203" pitchFamily="2" charset="-79"/>
              </a:rPr>
              <a:t>4</a:t>
            </a:r>
          </a:p>
        </p:txBody>
      </p:sp>
      <p:sp>
        <p:nvSpPr>
          <p:cNvPr id="300" name="5"/>
          <p:cNvSpPr txBox="1"/>
          <p:nvPr/>
        </p:nvSpPr>
        <p:spPr>
          <a:xfrm>
            <a:off x="8379257" y="3445095"/>
            <a:ext cx="696437" cy="1938992"/>
          </a:xfrm>
          <a:prstGeom prst="rect">
            <a:avLst/>
          </a:prstGeom>
          <a:noFill/>
          <a:ln>
            <a:noFill/>
          </a:ln>
        </p:spPr>
        <p:txBody>
          <a:bodyPr wrap="square" rtlCol="0">
            <a:spAutoFit/>
          </a:bodyPr>
          <a:lstStyle/>
          <a:p>
            <a:pPr algn="ctr"/>
            <a:r>
              <a:rPr lang="es-ES" sz="12000" b="1" dirty="0">
                <a:solidFill>
                  <a:schemeClr val="tx1">
                    <a:lumMod val="65000"/>
                    <a:lumOff val="35000"/>
                  </a:schemeClr>
                </a:solidFill>
                <a:latin typeface="Aharoni" panose="02010803020104030203" pitchFamily="2" charset="-79"/>
                <a:cs typeface="Aharoni" panose="02010803020104030203" pitchFamily="2" charset="-79"/>
              </a:rPr>
              <a:t>5</a:t>
            </a:r>
          </a:p>
        </p:txBody>
      </p:sp>
      <p:sp>
        <p:nvSpPr>
          <p:cNvPr id="301" name="6"/>
          <p:cNvSpPr txBox="1"/>
          <p:nvPr/>
        </p:nvSpPr>
        <p:spPr>
          <a:xfrm>
            <a:off x="9075694" y="3440761"/>
            <a:ext cx="696437" cy="1938992"/>
          </a:xfrm>
          <a:prstGeom prst="rect">
            <a:avLst/>
          </a:prstGeom>
          <a:noFill/>
          <a:ln>
            <a:noFill/>
          </a:ln>
        </p:spPr>
        <p:txBody>
          <a:bodyPr wrap="square" rtlCol="0">
            <a:spAutoFit/>
          </a:bodyPr>
          <a:lstStyle/>
          <a:p>
            <a:pPr algn="ctr"/>
            <a:r>
              <a:rPr lang="es-ES" sz="12000" b="1" dirty="0">
                <a:solidFill>
                  <a:schemeClr val="tx1">
                    <a:lumMod val="65000"/>
                    <a:lumOff val="35000"/>
                  </a:schemeClr>
                </a:solidFill>
                <a:latin typeface="Aharoni" panose="02010803020104030203" pitchFamily="2" charset="-79"/>
                <a:cs typeface="Aharoni" panose="02010803020104030203" pitchFamily="2" charset="-79"/>
              </a:rPr>
              <a:t>6</a:t>
            </a:r>
          </a:p>
        </p:txBody>
      </p:sp>
      <p:sp>
        <p:nvSpPr>
          <p:cNvPr id="302" name="7"/>
          <p:cNvSpPr txBox="1"/>
          <p:nvPr/>
        </p:nvSpPr>
        <p:spPr>
          <a:xfrm>
            <a:off x="9779319" y="3440761"/>
            <a:ext cx="696437" cy="1938992"/>
          </a:xfrm>
          <a:prstGeom prst="rect">
            <a:avLst/>
          </a:prstGeom>
          <a:noFill/>
          <a:ln>
            <a:noFill/>
          </a:ln>
        </p:spPr>
        <p:txBody>
          <a:bodyPr wrap="square" rtlCol="0">
            <a:spAutoFit/>
          </a:bodyPr>
          <a:lstStyle/>
          <a:p>
            <a:pPr algn="ctr"/>
            <a:r>
              <a:rPr lang="es-ES" sz="12000" b="1" dirty="0">
                <a:solidFill>
                  <a:schemeClr val="tx1">
                    <a:lumMod val="65000"/>
                    <a:lumOff val="35000"/>
                  </a:schemeClr>
                </a:solidFill>
                <a:latin typeface="Aharoni" panose="02010803020104030203" pitchFamily="2" charset="-79"/>
                <a:cs typeface="Aharoni" panose="02010803020104030203" pitchFamily="2" charset="-79"/>
              </a:rPr>
              <a:t>7</a:t>
            </a:r>
          </a:p>
        </p:txBody>
      </p:sp>
      <p:sp>
        <p:nvSpPr>
          <p:cNvPr id="303" name="8"/>
          <p:cNvSpPr txBox="1"/>
          <p:nvPr/>
        </p:nvSpPr>
        <p:spPr>
          <a:xfrm>
            <a:off x="10517023" y="3440761"/>
            <a:ext cx="696437" cy="1938992"/>
          </a:xfrm>
          <a:prstGeom prst="rect">
            <a:avLst/>
          </a:prstGeom>
          <a:noFill/>
          <a:ln>
            <a:noFill/>
          </a:ln>
        </p:spPr>
        <p:txBody>
          <a:bodyPr wrap="square" rtlCol="0">
            <a:spAutoFit/>
          </a:bodyPr>
          <a:lstStyle/>
          <a:p>
            <a:pPr algn="ctr"/>
            <a:r>
              <a:rPr lang="es-ES" sz="12000" b="1" dirty="0">
                <a:solidFill>
                  <a:schemeClr val="tx1">
                    <a:lumMod val="65000"/>
                    <a:lumOff val="35000"/>
                  </a:schemeClr>
                </a:solidFill>
                <a:latin typeface="Aharoni" panose="02010803020104030203" pitchFamily="2" charset="-79"/>
                <a:cs typeface="Aharoni" panose="02010803020104030203" pitchFamily="2" charset="-79"/>
              </a:rPr>
              <a:t>8</a:t>
            </a:r>
          </a:p>
        </p:txBody>
      </p:sp>
      <p:sp>
        <p:nvSpPr>
          <p:cNvPr id="304" name="0"/>
          <p:cNvSpPr txBox="1"/>
          <p:nvPr/>
        </p:nvSpPr>
        <p:spPr>
          <a:xfrm>
            <a:off x="4766123" y="3440761"/>
            <a:ext cx="499824" cy="1938992"/>
          </a:xfrm>
          <a:prstGeom prst="rect">
            <a:avLst/>
          </a:prstGeom>
          <a:noFill/>
          <a:ln>
            <a:noFill/>
          </a:ln>
        </p:spPr>
        <p:txBody>
          <a:bodyPr wrap="square" rtlCol="0">
            <a:spAutoFit/>
          </a:bodyPr>
          <a:lstStyle/>
          <a:p>
            <a:pPr algn="ctr"/>
            <a:r>
              <a:rPr lang="es-ES" sz="12000" b="1" dirty="0">
                <a:solidFill>
                  <a:schemeClr val="tx1">
                    <a:lumMod val="65000"/>
                    <a:lumOff val="35000"/>
                  </a:schemeClr>
                </a:solidFill>
                <a:latin typeface="Aharoni" panose="02010803020104030203" pitchFamily="2" charset="-79"/>
                <a:cs typeface="Aharoni" panose="02010803020104030203" pitchFamily="2" charset="-79"/>
              </a:rPr>
              <a:t>0</a:t>
            </a:r>
          </a:p>
        </p:txBody>
      </p:sp>
      <p:sp>
        <p:nvSpPr>
          <p:cNvPr id="305" name="9"/>
          <p:cNvSpPr txBox="1"/>
          <p:nvPr/>
        </p:nvSpPr>
        <p:spPr>
          <a:xfrm>
            <a:off x="11270292" y="3440761"/>
            <a:ext cx="696437" cy="1938992"/>
          </a:xfrm>
          <a:prstGeom prst="rect">
            <a:avLst/>
          </a:prstGeom>
          <a:noFill/>
          <a:ln>
            <a:noFill/>
          </a:ln>
        </p:spPr>
        <p:txBody>
          <a:bodyPr wrap="square" rtlCol="0">
            <a:spAutoFit/>
          </a:bodyPr>
          <a:lstStyle/>
          <a:p>
            <a:pPr algn="ctr"/>
            <a:r>
              <a:rPr lang="es-ES" sz="12000" b="1" dirty="0">
                <a:solidFill>
                  <a:schemeClr val="tx1">
                    <a:lumMod val="65000"/>
                    <a:lumOff val="35000"/>
                  </a:schemeClr>
                </a:solidFill>
                <a:latin typeface="Aharoni" panose="02010803020104030203" pitchFamily="2" charset="-79"/>
                <a:cs typeface="Aharoni" panose="02010803020104030203" pitchFamily="2" charset="-79"/>
              </a:rPr>
              <a:t>9</a:t>
            </a:r>
          </a:p>
        </p:txBody>
      </p:sp>
      <p:sp>
        <p:nvSpPr>
          <p:cNvPr id="2" name="CuadroTexto 1">
            <a:extLst>
              <a:ext uri="{FF2B5EF4-FFF2-40B4-BE49-F238E27FC236}">
                <a16:creationId xmlns:a16="http://schemas.microsoft.com/office/drawing/2014/main" id="{A61ACA5A-E3A0-45E0-9E36-D4522AA5398B}"/>
              </a:ext>
            </a:extLst>
          </p:cNvPr>
          <p:cNvSpPr txBox="1"/>
          <p:nvPr/>
        </p:nvSpPr>
        <p:spPr>
          <a:xfrm>
            <a:off x="3963401" y="319751"/>
            <a:ext cx="5886162" cy="2585323"/>
          </a:xfrm>
          <a:prstGeom prst="rect">
            <a:avLst/>
          </a:prstGeom>
          <a:noFill/>
        </p:spPr>
        <p:txBody>
          <a:bodyPr wrap="square" rtlCol="0">
            <a:spAutoFit/>
          </a:bodyPr>
          <a:lstStyle/>
          <a:p>
            <a:r>
              <a:rPr lang="es-ES" b="1" dirty="0"/>
              <a:t>Funcionamiento</a:t>
            </a:r>
            <a:r>
              <a:rPr lang="es-ES" dirty="0"/>
              <a:t>: el número correcto es 3. Cuando se acierta, se desplaza al hueco del candado y cambia de color. Los demás, que son incorrectos,  vuelven a su posición original</a:t>
            </a:r>
          </a:p>
          <a:p>
            <a:r>
              <a:rPr lang="es-ES" b="1" dirty="0"/>
              <a:t>Cómo se ha hecho</a:t>
            </a:r>
            <a:r>
              <a:rPr lang="es-ES" dirty="0"/>
              <a:t>: los números incorrectos tienen una animación de trayectoria hacia la izquierda; en </a:t>
            </a:r>
            <a:r>
              <a:rPr lang="es-ES" b="1" dirty="0"/>
              <a:t>intervalos</a:t>
            </a:r>
            <a:r>
              <a:rPr lang="es-ES" dirty="0"/>
              <a:t>, se tica </a:t>
            </a:r>
            <a:r>
              <a:rPr lang="es-ES" b="1" dirty="0"/>
              <a:t>rebobinar. </a:t>
            </a:r>
            <a:r>
              <a:rPr lang="es-ES" dirty="0"/>
              <a:t>El número correcto tiene el mismo tipo de animación, pero en intervalos, en la pestaña de efecto, se añade un cambio de color. Todos los números, para que se ejecute el desplazamiento, tienen un desencadenador</a:t>
            </a:r>
            <a:endParaRPr lang="es-ES" b="1" dirty="0"/>
          </a:p>
        </p:txBody>
      </p:sp>
      <p:pic>
        <p:nvPicPr>
          <p:cNvPr id="5" name="Imagen 4">
            <a:extLst>
              <a:ext uri="{FF2B5EF4-FFF2-40B4-BE49-F238E27FC236}">
                <a16:creationId xmlns:a16="http://schemas.microsoft.com/office/drawing/2014/main" id="{6234EB2D-57E3-47AF-9A8B-86AF9E55ECC4}"/>
              </a:ext>
            </a:extLst>
          </p:cNvPr>
          <p:cNvPicPr>
            <a:picLocks noChangeAspect="1"/>
          </p:cNvPicPr>
          <p:nvPr/>
        </p:nvPicPr>
        <p:blipFill>
          <a:blip r:embed="rId2"/>
          <a:stretch>
            <a:fillRect/>
          </a:stretch>
        </p:blipFill>
        <p:spPr>
          <a:xfrm flipH="1">
            <a:off x="9871408" y="1"/>
            <a:ext cx="2306729" cy="2190572"/>
          </a:xfrm>
          <a:prstGeom prst="rect">
            <a:avLst/>
          </a:prstGeom>
        </p:spPr>
      </p:pic>
    </p:spTree>
    <p:extLst>
      <p:ext uri="{BB962C8B-B14F-4D97-AF65-F5344CB8AC3E}">
        <p14:creationId xmlns:p14="http://schemas.microsoft.com/office/powerpoint/2010/main" val="76240101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04"/>
                    </p:tgtEl>
                  </p:cond>
                </p:stCondLst>
                <p:endSync evt="end" delay="0">
                  <p:rtn val="all"/>
                </p:endSync>
                <p:childTnLst>
                  <p:par>
                    <p:cTn id="3" fill="hold">
                      <p:stCondLst>
                        <p:cond delay="0"/>
                      </p:stCondLst>
                      <p:childTnLst>
                        <p:par>
                          <p:cTn id="4" fill="hold">
                            <p:stCondLst>
                              <p:cond delay="0"/>
                            </p:stCondLst>
                            <p:childTnLst>
                              <p:par>
                                <p:cTn id="5" presetID="35" presetClass="path" presetSubtype="0" accel="50000" decel="50000" fill="remove" grpId="0" nodeType="clickEffect">
                                  <p:stCondLst>
                                    <p:cond delay="0"/>
                                  </p:stCondLst>
                                  <p:childTnLst>
                                    <p:animMotion origin="layout" path="M 1.875E-6 4.44444E-6 L -0.23919 -0.0007 " pathEditMode="relative" rAng="0" ptsTypes="AA">
                                      <p:cBhvr>
                                        <p:cTn id="6" dur="1000" fill="hold"/>
                                        <p:tgtEl>
                                          <p:spTgt spid="304"/>
                                        </p:tgtEl>
                                        <p:attrNameLst>
                                          <p:attrName>ppt_x</p:attrName>
                                          <p:attrName>ppt_y</p:attrName>
                                        </p:attrNameLst>
                                      </p:cBhvr>
                                      <p:rCtr x="-11966" y="-46"/>
                                    </p:animMotion>
                                  </p:childTnLst>
                                </p:cTn>
                              </p:par>
                            </p:childTnLst>
                          </p:cTn>
                        </p:par>
                      </p:childTnLst>
                    </p:cTn>
                  </p:par>
                </p:childTnLst>
              </p:cTn>
              <p:nextCondLst>
                <p:cond evt="onClick" delay="0">
                  <p:tgtEl>
                    <p:spTgt spid="304"/>
                  </p:tgtEl>
                </p:cond>
              </p:nextCondLst>
            </p:seq>
            <p:seq concurrent="1" nextAc="seek">
              <p:cTn id="7" restart="whenNotActive" fill="hold" evtFilter="cancelBubble" nodeType="interactiveSeq">
                <p:stCondLst>
                  <p:cond evt="onClick" delay="0">
                    <p:tgtEl>
                      <p:spTgt spid="298"/>
                    </p:tgtEl>
                  </p:cond>
                </p:stCondLst>
                <p:endSync evt="end" delay="0">
                  <p:rtn val="all"/>
                </p:endSync>
                <p:childTnLst>
                  <p:par>
                    <p:cTn id="8" fill="hold">
                      <p:stCondLst>
                        <p:cond delay="0"/>
                      </p:stCondLst>
                      <p:childTnLst>
                        <p:par>
                          <p:cTn id="9" fill="hold">
                            <p:stCondLst>
                              <p:cond delay="0"/>
                            </p:stCondLst>
                            <p:childTnLst>
                              <p:par>
                                <p:cTn id="10" presetID="35" presetClass="path" presetSubtype="0" accel="50000" decel="50000" fill="remove" grpId="0" nodeType="clickEffect">
                                  <p:stCondLst>
                                    <p:cond delay="0"/>
                                  </p:stCondLst>
                                  <p:childTnLst>
                                    <p:animMotion origin="layout" path="M -6.25E-7 4.44444E-6 L -0.3595 0.00231 " pathEditMode="relative" rAng="0" ptsTypes="AA">
                                      <p:cBhvr>
                                        <p:cTn id="11" dur="1000" fill="hold"/>
                                        <p:tgtEl>
                                          <p:spTgt spid="298"/>
                                        </p:tgtEl>
                                        <p:attrNameLst>
                                          <p:attrName>ppt_x</p:attrName>
                                          <p:attrName>ppt_y</p:attrName>
                                        </p:attrNameLst>
                                      </p:cBhvr>
                                      <p:rCtr x="-17982" y="116"/>
                                    </p:animMotion>
                                  </p:childTnLst>
                                </p:cTn>
                              </p:par>
                            </p:childTnLst>
                          </p:cTn>
                        </p:par>
                      </p:childTnLst>
                    </p:cTn>
                  </p:par>
                </p:childTnLst>
              </p:cTn>
              <p:nextCondLst>
                <p:cond evt="onClick" delay="0">
                  <p:tgtEl>
                    <p:spTgt spid="298"/>
                  </p:tgtEl>
                </p:cond>
              </p:nextCondLst>
            </p:seq>
            <p:seq concurrent="1" nextAc="seek">
              <p:cTn id="12" restart="whenNotActive" fill="hold" evtFilter="cancelBubble" nodeType="interactiveSeq">
                <p:stCondLst>
                  <p:cond evt="onClick" delay="0">
                    <p:tgtEl>
                      <p:spTgt spid="296"/>
                    </p:tgtEl>
                  </p:cond>
                </p:stCondLst>
                <p:endSync evt="end" delay="0">
                  <p:rtn val="all"/>
                </p:endSync>
                <p:childTnLst>
                  <p:par>
                    <p:cTn id="13" fill="hold">
                      <p:stCondLst>
                        <p:cond delay="0"/>
                      </p:stCondLst>
                      <p:childTnLst>
                        <p:par>
                          <p:cTn id="14" fill="hold">
                            <p:stCondLst>
                              <p:cond delay="0"/>
                            </p:stCondLst>
                            <p:childTnLst>
                              <p:par>
                                <p:cTn id="15" presetID="35" presetClass="path" presetSubtype="0" accel="50000" decel="50000" fill="remove" grpId="0" nodeType="clickEffect">
                                  <p:stCondLst>
                                    <p:cond delay="0"/>
                                  </p:stCondLst>
                                  <p:childTnLst>
                                    <p:animMotion origin="layout" path="M -6.25E-7 4.44444E-6 L -0.28854 0.00231 " pathEditMode="relative" rAng="0" ptsTypes="AA">
                                      <p:cBhvr>
                                        <p:cTn id="16" dur="1000" fill="hold"/>
                                        <p:tgtEl>
                                          <p:spTgt spid="296"/>
                                        </p:tgtEl>
                                        <p:attrNameLst>
                                          <p:attrName>ppt_x</p:attrName>
                                          <p:attrName>ppt_y</p:attrName>
                                        </p:attrNameLst>
                                      </p:cBhvr>
                                      <p:rCtr x="-14427" y="116"/>
                                    </p:animMotion>
                                  </p:childTnLst>
                                </p:cTn>
                              </p:par>
                            </p:childTnLst>
                          </p:cTn>
                        </p:par>
                      </p:childTnLst>
                    </p:cTn>
                  </p:par>
                </p:childTnLst>
              </p:cTn>
              <p:nextCondLst>
                <p:cond evt="onClick" delay="0">
                  <p:tgtEl>
                    <p:spTgt spid="296"/>
                  </p:tgtEl>
                </p:cond>
              </p:nextCondLst>
            </p:seq>
            <p:seq concurrent="1" nextAc="seek">
              <p:cTn id="17" restart="whenNotActive" fill="hold" evtFilter="cancelBubble" nodeType="interactiveSeq">
                <p:stCondLst>
                  <p:cond evt="onClick" delay="0">
                    <p:tgtEl>
                      <p:spTgt spid="299"/>
                    </p:tgtEl>
                  </p:cond>
                </p:stCondLst>
                <p:endSync evt="end" delay="0">
                  <p:rtn val="all"/>
                </p:endSync>
                <p:childTnLst>
                  <p:par>
                    <p:cTn id="18" fill="hold">
                      <p:stCondLst>
                        <p:cond delay="0"/>
                      </p:stCondLst>
                      <p:childTnLst>
                        <p:par>
                          <p:cTn id="19" fill="hold">
                            <p:stCondLst>
                              <p:cond delay="0"/>
                            </p:stCondLst>
                            <p:childTnLst>
                              <p:par>
                                <p:cTn id="20" presetID="35" presetClass="path" presetSubtype="0" accel="50000" decel="50000" fill="remove" grpId="0" nodeType="clickEffect">
                                  <p:stCondLst>
                                    <p:cond delay="0"/>
                                  </p:stCondLst>
                                  <p:childTnLst>
                                    <p:animMotion origin="layout" path="M 2.70833E-6 4.44444E-6 L -0.47904 -0.00371 " pathEditMode="relative" rAng="0" ptsTypes="AA">
                                      <p:cBhvr>
                                        <p:cTn id="21" dur="1000" fill="hold"/>
                                        <p:tgtEl>
                                          <p:spTgt spid="299"/>
                                        </p:tgtEl>
                                        <p:attrNameLst>
                                          <p:attrName>ppt_x</p:attrName>
                                          <p:attrName>ppt_y</p:attrName>
                                        </p:attrNameLst>
                                      </p:cBhvr>
                                      <p:rCtr x="-23958" y="-185"/>
                                    </p:animMotion>
                                  </p:childTnLst>
                                </p:cTn>
                              </p:par>
                            </p:childTnLst>
                          </p:cTn>
                        </p:par>
                      </p:childTnLst>
                    </p:cTn>
                  </p:par>
                </p:childTnLst>
              </p:cTn>
              <p:nextCondLst>
                <p:cond evt="onClick" delay="0">
                  <p:tgtEl>
                    <p:spTgt spid="299"/>
                  </p:tgtEl>
                </p:cond>
              </p:nextCondLst>
            </p:seq>
            <p:seq concurrent="1" nextAc="seek">
              <p:cTn id="22" restart="whenNotActive" fill="hold" evtFilter="cancelBubble" nodeType="interactiveSeq">
                <p:stCondLst>
                  <p:cond evt="onClick" delay="0">
                    <p:tgtEl>
                      <p:spTgt spid="300"/>
                    </p:tgtEl>
                  </p:cond>
                </p:stCondLst>
                <p:endSync evt="end" delay="0">
                  <p:rtn val="all"/>
                </p:endSync>
                <p:childTnLst>
                  <p:par>
                    <p:cTn id="23" fill="hold">
                      <p:stCondLst>
                        <p:cond delay="0"/>
                      </p:stCondLst>
                      <p:childTnLst>
                        <p:par>
                          <p:cTn id="24" fill="hold">
                            <p:stCondLst>
                              <p:cond delay="0"/>
                            </p:stCondLst>
                            <p:childTnLst>
                              <p:par>
                                <p:cTn id="25" presetID="35" presetClass="path" presetSubtype="0" accel="50000" decel="50000" fill="remove" grpId="0" nodeType="clickEffect">
                                  <p:stCondLst>
                                    <p:cond delay="0"/>
                                  </p:stCondLst>
                                  <p:childTnLst>
                                    <p:animMotion origin="layout" path="M 4.79167E-6 1.11022E-16 L -0.54024 0.00162 " pathEditMode="relative" rAng="0" ptsTypes="AA">
                                      <p:cBhvr>
                                        <p:cTn id="26" dur="1000" fill="hold"/>
                                        <p:tgtEl>
                                          <p:spTgt spid="300"/>
                                        </p:tgtEl>
                                        <p:attrNameLst>
                                          <p:attrName>ppt_x</p:attrName>
                                          <p:attrName>ppt_y</p:attrName>
                                        </p:attrNameLst>
                                      </p:cBhvr>
                                      <p:rCtr x="-27018" y="69"/>
                                    </p:animMotion>
                                  </p:childTnLst>
                                </p:cTn>
                              </p:par>
                            </p:childTnLst>
                          </p:cTn>
                        </p:par>
                      </p:childTnLst>
                    </p:cTn>
                  </p:par>
                </p:childTnLst>
              </p:cTn>
              <p:nextCondLst>
                <p:cond evt="onClick" delay="0">
                  <p:tgtEl>
                    <p:spTgt spid="300"/>
                  </p:tgtEl>
                </p:cond>
              </p:nextCondLst>
            </p:seq>
            <p:seq concurrent="1" nextAc="seek">
              <p:cTn id="27" restart="whenNotActive" fill="hold" evtFilter="cancelBubble" nodeType="interactiveSeq">
                <p:stCondLst>
                  <p:cond evt="onClick" delay="0">
                    <p:tgtEl>
                      <p:spTgt spid="301"/>
                    </p:tgtEl>
                  </p:cond>
                </p:stCondLst>
                <p:endSync evt="end" delay="0">
                  <p:rtn val="all"/>
                </p:endSync>
                <p:childTnLst>
                  <p:par>
                    <p:cTn id="28" fill="hold">
                      <p:stCondLst>
                        <p:cond delay="0"/>
                      </p:stCondLst>
                      <p:childTnLst>
                        <p:par>
                          <p:cTn id="29" fill="hold">
                            <p:stCondLst>
                              <p:cond delay="0"/>
                            </p:stCondLst>
                            <p:childTnLst>
                              <p:par>
                                <p:cTn id="30" presetID="35" presetClass="path" presetSubtype="0" accel="50000" decel="50000" fill="remove" grpId="0" nodeType="clickEffect">
                                  <p:stCondLst>
                                    <p:cond delay="0"/>
                                  </p:stCondLst>
                                  <p:childTnLst>
                                    <p:animMotion origin="layout" path="M -0.34844 0.00601 L -0.59844 0.00601 " pathEditMode="relative" rAng="0" ptsTypes="AA">
                                      <p:cBhvr>
                                        <p:cTn id="31" dur="1000" fill="hold"/>
                                        <p:tgtEl>
                                          <p:spTgt spid="301"/>
                                        </p:tgtEl>
                                        <p:attrNameLst>
                                          <p:attrName>ppt_x</p:attrName>
                                          <p:attrName>ppt_y</p:attrName>
                                        </p:attrNameLst>
                                      </p:cBhvr>
                                      <p:rCtr x="-12500" y="0"/>
                                    </p:animMotion>
                                  </p:childTnLst>
                                </p:cTn>
                              </p:par>
                            </p:childTnLst>
                          </p:cTn>
                        </p:par>
                      </p:childTnLst>
                    </p:cTn>
                  </p:par>
                </p:childTnLst>
              </p:cTn>
              <p:nextCondLst>
                <p:cond evt="onClick" delay="0">
                  <p:tgtEl>
                    <p:spTgt spid="301"/>
                  </p:tgtEl>
                </p:cond>
              </p:nextCondLst>
            </p:seq>
            <p:seq concurrent="1" nextAc="seek">
              <p:cTn id="32" restart="whenNotActive" fill="hold" evtFilter="cancelBubble" nodeType="interactiveSeq">
                <p:stCondLst>
                  <p:cond evt="onClick" delay="0">
                    <p:tgtEl>
                      <p:spTgt spid="302"/>
                    </p:tgtEl>
                  </p:cond>
                </p:stCondLst>
                <p:endSync evt="end" delay="0">
                  <p:rtn val="all"/>
                </p:endSync>
                <p:childTnLst>
                  <p:par>
                    <p:cTn id="33" fill="hold">
                      <p:stCondLst>
                        <p:cond delay="0"/>
                      </p:stCondLst>
                      <p:childTnLst>
                        <p:par>
                          <p:cTn id="34" fill="hold">
                            <p:stCondLst>
                              <p:cond delay="0"/>
                            </p:stCondLst>
                            <p:childTnLst>
                              <p:par>
                                <p:cTn id="35" presetID="35" presetClass="path" presetSubtype="0" accel="50000" decel="50000" fill="remove" grpId="0" nodeType="clickEffect">
                                  <p:stCondLst>
                                    <p:cond delay="0"/>
                                  </p:stCondLst>
                                  <p:childTnLst>
                                    <p:animMotion origin="layout" path="M 1.04167E-6 4.44444E-6 L -0.65156 0.00532 " pathEditMode="relative" rAng="0" ptsTypes="AA">
                                      <p:cBhvr>
                                        <p:cTn id="36" dur="1000" fill="hold"/>
                                        <p:tgtEl>
                                          <p:spTgt spid="302"/>
                                        </p:tgtEl>
                                        <p:attrNameLst>
                                          <p:attrName>ppt_x</p:attrName>
                                          <p:attrName>ppt_y</p:attrName>
                                        </p:attrNameLst>
                                      </p:cBhvr>
                                      <p:rCtr x="-32578" y="255"/>
                                    </p:animMotion>
                                  </p:childTnLst>
                                </p:cTn>
                              </p:par>
                            </p:childTnLst>
                          </p:cTn>
                        </p:par>
                      </p:childTnLst>
                    </p:cTn>
                  </p:par>
                </p:childTnLst>
              </p:cTn>
              <p:nextCondLst>
                <p:cond evt="onClick" delay="0">
                  <p:tgtEl>
                    <p:spTgt spid="302"/>
                  </p:tgtEl>
                </p:cond>
              </p:nextCondLst>
            </p:seq>
            <p:seq concurrent="1" nextAc="seek">
              <p:cTn id="37" restart="whenNotActive" fill="hold" evtFilter="cancelBubble" nodeType="interactiveSeq">
                <p:stCondLst>
                  <p:cond evt="onClick" delay="0">
                    <p:tgtEl>
                      <p:spTgt spid="303"/>
                    </p:tgtEl>
                  </p:cond>
                </p:stCondLst>
                <p:endSync evt="end" delay="0">
                  <p:rtn val="all"/>
                </p:endSync>
                <p:childTnLst>
                  <p:par>
                    <p:cTn id="38" fill="hold">
                      <p:stCondLst>
                        <p:cond delay="0"/>
                      </p:stCondLst>
                      <p:childTnLst>
                        <p:par>
                          <p:cTn id="39" fill="hold">
                            <p:stCondLst>
                              <p:cond delay="0"/>
                            </p:stCondLst>
                            <p:childTnLst>
                              <p:par>
                                <p:cTn id="40" presetID="35" presetClass="path" presetSubtype="0" accel="50000" decel="50000" fill="remove" grpId="0" nodeType="clickEffect">
                                  <p:stCondLst>
                                    <p:cond delay="0"/>
                                  </p:stCondLst>
                                  <p:childTnLst>
                                    <p:animMotion origin="layout" path="M 4.16667E-6 4.44444E-6 L -0.71211 0.00532 " pathEditMode="relative" rAng="0" ptsTypes="AA">
                                      <p:cBhvr>
                                        <p:cTn id="41" dur="1000" fill="hold"/>
                                        <p:tgtEl>
                                          <p:spTgt spid="303"/>
                                        </p:tgtEl>
                                        <p:attrNameLst>
                                          <p:attrName>ppt_x</p:attrName>
                                          <p:attrName>ppt_y</p:attrName>
                                        </p:attrNameLst>
                                      </p:cBhvr>
                                      <p:rCtr x="-35612" y="255"/>
                                    </p:animMotion>
                                  </p:childTnLst>
                                </p:cTn>
                              </p:par>
                            </p:childTnLst>
                          </p:cTn>
                        </p:par>
                      </p:childTnLst>
                    </p:cTn>
                  </p:par>
                </p:childTnLst>
              </p:cTn>
              <p:nextCondLst>
                <p:cond evt="onClick" delay="0">
                  <p:tgtEl>
                    <p:spTgt spid="303"/>
                  </p:tgtEl>
                </p:cond>
              </p:nextCondLst>
            </p:seq>
            <p:seq concurrent="1" nextAc="seek">
              <p:cTn id="42" restart="whenNotActive" fill="hold" evtFilter="cancelBubble" nodeType="interactiveSeq">
                <p:stCondLst>
                  <p:cond evt="onClick" delay="0">
                    <p:tgtEl>
                      <p:spTgt spid="305"/>
                    </p:tgtEl>
                  </p:cond>
                </p:stCondLst>
                <p:endSync evt="end" delay="0">
                  <p:rtn val="all"/>
                </p:endSync>
                <p:childTnLst>
                  <p:par>
                    <p:cTn id="43" fill="hold">
                      <p:stCondLst>
                        <p:cond delay="0"/>
                      </p:stCondLst>
                      <p:childTnLst>
                        <p:par>
                          <p:cTn id="44" fill="hold">
                            <p:stCondLst>
                              <p:cond delay="0"/>
                            </p:stCondLst>
                            <p:childTnLst>
                              <p:par>
                                <p:cTn id="45" presetID="35" presetClass="path" presetSubtype="0" accel="50000" decel="50000" fill="remove" grpId="0" nodeType="clickEffect">
                                  <p:stCondLst>
                                    <p:cond delay="0"/>
                                  </p:stCondLst>
                                  <p:childTnLst>
                                    <p:animMotion origin="layout" path="M -4.58333E-6 4.44444E-6 L -0.77382 0.00532 " pathEditMode="relative" rAng="0" ptsTypes="AA">
                                      <p:cBhvr>
                                        <p:cTn id="46" dur="1000" fill="hold"/>
                                        <p:tgtEl>
                                          <p:spTgt spid="305"/>
                                        </p:tgtEl>
                                        <p:attrNameLst>
                                          <p:attrName>ppt_x</p:attrName>
                                          <p:attrName>ppt_y</p:attrName>
                                        </p:attrNameLst>
                                      </p:cBhvr>
                                      <p:rCtr x="-38698" y="255"/>
                                    </p:animMotion>
                                  </p:childTnLst>
                                </p:cTn>
                              </p:par>
                            </p:childTnLst>
                          </p:cTn>
                        </p:par>
                      </p:childTnLst>
                    </p:cTn>
                  </p:par>
                </p:childTnLst>
              </p:cTn>
              <p:nextCondLst>
                <p:cond evt="onClick" delay="0">
                  <p:tgtEl>
                    <p:spTgt spid="305"/>
                  </p:tgtEl>
                </p:cond>
              </p:nextCondLst>
            </p:seq>
            <p:seq concurrent="1" nextAc="seek">
              <p:cTn id="47" restart="whenNotActive" fill="hold" evtFilter="cancelBubble" nodeType="interactiveSeq">
                <p:stCondLst>
                  <p:cond evt="onClick" delay="0">
                    <p:tgtEl>
                      <p:spTgt spid="297"/>
                    </p:tgtEl>
                  </p:cond>
                </p:stCondLst>
                <p:endSync evt="end" delay="0">
                  <p:rtn val="all"/>
                </p:endSync>
                <p:childTnLst>
                  <p:par>
                    <p:cTn id="48" fill="hold">
                      <p:stCondLst>
                        <p:cond delay="0"/>
                      </p:stCondLst>
                      <p:childTnLst>
                        <p:par>
                          <p:cTn id="49" fill="hold">
                            <p:stCondLst>
                              <p:cond delay="0"/>
                            </p:stCondLst>
                            <p:childTnLst>
                              <p:par>
                                <p:cTn id="50" presetID="35" presetClass="path" presetSubtype="0" accel="50000" decel="50000" fill="hold" grpId="0" nodeType="clickEffect">
                                  <p:stCondLst>
                                    <p:cond delay="0"/>
                                  </p:stCondLst>
                                  <p:childTnLst>
                                    <p:animMotion origin="layout" path="M 6.25E-7 4.44444E-6 L -0.41615 0.00856 " pathEditMode="relative" rAng="0" ptsTypes="AA">
                                      <p:cBhvr>
                                        <p:cTn id="51" dur="1000" fill="hold"/>
                                        <p:tgtEl>
                                          <p:spTgt spid="297"/>
                                        </p:tgtEl>
                                        <p:attrNameLst>
                                          <p:attrName>ppt_x</p:attrName>
                                          <p:attrName>ppt_y</p:attrName>
                                        </p:attrNameLst>
                                      </p:cBhvr>
                                      <p:rCtr x="-20807" y="417"/>
                                    </p:animMotion>
                                  </p:childTnLst>
                                  <p:subTnLst>
                                    <p:animClr clrSpc="rgb" dir="cw">
                                      <p:cBhvr override="childStyle">
                                        <p:cTn dur="1" fill="hold" display="0" masterRel="nextClick" afterEffect="1"/>
                                        <p:tgtEl>
                                          <p:spTgt spid="297"/>
                                        </p:tgtEl>
                                        <p:attrNameLst>
                                          <p:attrName>ppt_c</p:attrName>
                                        </p:attrNameLst>
                                      </p:cBhvr>
                                      <p:to>
                                        <a:schemeClr val="tx1"/>
                                      </p:to>
                                    </p:animClr>
                                  </p:subTnLst>
                                </p:cTn>
                              </p:par>
                            </p:childTnLst>
                          </p:cTn>
                        </p:par>
                      </p:childTnLst>
                    </p:cTn>
                  </p:par>
                </p:childTnLst>
              </p:cTn>
              <p:nextCondLst>
                <p:cond evt="onClick" delay="0">
                  <p:tgtEl>
                    <p:spTgt spid="297"/>
                  </p:tgtEl>
                </p:cond>
              </p:nextCondLst>
            </p:seq>
          </p:childTnLst>
        </p:cTn>
      </p:par>
    </p:tnLst>
    <p:bldLst>
      <p:bldP spid="296" grpId="0"/>
      <p:bldP spid="297" grpId="0"/>
      <p:bldP spid="298" grpId="0"/>
      <p:bldP spid="299" grpId="0"/>
      <p:bldP spid="300" grpId="0"/>
      <p:bldP spid="301" grpId="0"/>
      <p:bldP spid="302" grpId="0"/>
      <p:bldP spid="303" grpId="0"/>
      <p:bldP spid="304" grpId="0"/>
      <p:bldP spid="305"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110</Words>
  <Application>Microsoft Office PowerPoint</Application>
  <PresentationFormat>Panorámica</PresentationFormat>
  <Paragraphs>12</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Aharoni</vt: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Pepa</cp:lastModifiedBy>
  <cp:revision>20</cp:revision>
  <dcterms:created xsi:type="dcterms:W3CDTF">2020-10-19T20:15:37Z</dcterms:created>
  <dcterms:modified xsi:type="dcterms:W3CDTF">2020-10-27T08:08:51Z</dcterms:modified>
</cp:coreProperties>
</file>