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17D"/>
    <a:srgbClr val="5B9BD5"/>
    <a:srgbClr val="F1B034"/>
    <a:srgbClr val="E5E5E5"/>
    <a:srgbClr val="EFB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94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87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24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8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4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50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20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01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15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8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41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07EA1-2830-428E-8F15-64F57F974FF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F366-806C-4FB2-BE08-CD6CB70F38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74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2082018" y="368221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" name="Grupo 35"/>
          <p:cNvGrpSpPr/>
          <p:nvPr/>
        </p:nvGrpSpPr>
        <p:grpSpPr>
          <a:xfrm>
            <a:off x="123870" y="1296044"/>
            <a:ext cx="5201920" cy="5201920"/>
            <a:chOff x="0" y="898379"/>
            <a:chExt cx="5201920" cy="5201920"/>
          </a:xfrm>
        </p:grpSpPr>
        <p:grpSp>
          <p:nvGrpSpPr>
            <p:cNvPr id="19" name="Grupo 18"/>
            <p:cNvGrpSpPr/>
            <p:nvPr/>
          </p:nvGrpSpPr>
          <p:grpSpPr>
            <a:xfrm>
              <a:off x="0" y="898379"/>
              <a:ext cx="5201920" cy="5201920"/>
              <a:chOff x="0" y="898379"/>
              <a:chExt cx="5201920" cy="5201920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898379"/>
                <a:ext cx="5201920" cy="5201920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2082018" y="3727938"/>
                <a:ext cx="1026942" cy="1744394"/>
              </a:xfrm>
              <a:prstGeom prst="rect">
                <a:avLst/>
              </a:prstGeom>
              <a:solidFill>
                <a:srgbClr val="F1B0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" name="Rectángulo 19"/>
            <p:cNvSpPr/>
            <p:nvPr/>
          </p:nvSpPr>
          <p:spPr>
            <a:xfrm>
              <a:off x="2104877" y="3682219"/>
              <a:ext cx="1004083" cy="791307"/>
            </a:xfrm>
            <a:prstGeom prst="rect">
              <a:avLst/>
            </a:prstGeom>
            <a:solidFill>
              <a:srgbClr val="8281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2104877" y="4726744"/>
              <a:ext cx="1004083" cy="791307"/>
            </a:xfrm>
            <a:prstGeom prst="rect">
              <a:avLst/>
            </a:prstGeom>
            <a:solidFill>
              <a:srgbClr val="8281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" name="Rectángulo 33"/>
          <p:cNvSpPr/>
          <p:nvPr/>
        </p:nvSpPr>
        <p:spPr>
          <a:xfrm>
            <a:off x="4112078" y="2563169"/>
            <a:ext cx="549275" cy="48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/>
          <p:cNvSpPr/>
          <p:nvPr/>
        </p:nvSpPr>
        <p:spPr>
          <a:xfrm>
            <a:off x="3667577" y="3151163"/>
            <a:ext cx="549275" cy="316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9" t="32489" r="21391" b="58316"/>
          <a:stretch/>
        </p:blipFill>
        <p:spPr>
          <a:xfrm>
            <a:off x="3665196" y="3151163"/>
            <a:ext cx="549275" cy="315644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4729665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1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482940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2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236215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3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6989490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4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7742765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5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8496040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6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9249315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7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0002590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8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0755865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9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1509142" y="3890097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0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64523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1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5517798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2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6271073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3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7024348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4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7777623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5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8530898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6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9284173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7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4" name="CuadroTexto 73"/>
          <p:cNvSpPr txBox="1"/>
          <p:nvPr/>
        </p:nvSpPr>
        <p:spPr>
          <a:xfrm>
            <a:off x="10037448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8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10790723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9</a:t>
            </a:r>
            <a:endParaRPr lang="es-ES" sz="5400" dirty="0">
              <a:latin typeface="Chiller" panose="04020404031007020602" pitchFamily="82" charset="0"/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11544000" y="4955079"/>
            <a:ext cx="6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Chiller" panose="04020404031007020602" pitchFamily="82" charset="0"/>
              </a:rPr>
              <a:t>0</a:t>
            </a:r>
            <a:endParaRPr lang="es-ES" sz="5400" dirty="0">
              <a:latin typeface="Chiller" panose="04020404031007020602" pitchFamily="82" charset="0"/>
            </a:endParaRPr>
          </a:p>
        </p:txBody>
      </p:sp>
      <p:pic>
        <p:nvPicPr>
          <p:cNvPr id="87" name="Imagen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040" y="0"/>
            <a:ext cx="3405140" cy="3120492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6760">
            <a:off x="950233" y="89530"/>
            <a:ext cx="2263570" cy="206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20052 0.0164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26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52 0.01644 L -1.04167E-6 4.0740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301 L -0.26237 0.0164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37 0.01644 L -1.66667E-6 -3.7037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9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32409 0.0164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4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09 0.01644 L 2.95987E-17 -3.7037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72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-0.38594 0.01644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58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4 0.01644 L 1.66667E-6 -3.7037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45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-0.44766 0.0164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4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766 0.01644 L 5.91974E-17 -3.7037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22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50951 0.0164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18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951 0.01644 L -1.66667E-6 -3.7037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9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-0.57122 0.01644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8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123 0.01644 L 4.375E-6 -3.7037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63307 0.0164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45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08 0.01644 L 4.375E-6 -3.7037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-0.69479 0.01644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5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479 0.01644 L 2.29167E-6 -3.703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57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-0.75664 0.01644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87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664 0.01644 L -1.04167E-6 -3.7037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7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81481E-6 L -0.20052 0.01644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26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52 0.01644 L 2.29167E-6 -4.81481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26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301 L -0.26237 0.01644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37 0.01644 L 3.33333E-6 -4.81481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12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-0.32409 0.01644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11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09 0.01644 L 4.58333E-6 -4.81481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81481E-6 L -0.38593 0.01644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93 0.01644 L -4.375E-6 -4.81481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97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81481E-6 L -0.44765 0.01644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83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765 0.01644 L -3.125E-6 -4.81481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83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5095 0.01644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95 0.01644 L -2.08333E-6 -4.81481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69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57122 0.01644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68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122 0.01644 L -8.33333E-7 -4.81481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5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-0.63307 0.01644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54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07 0.01644 L 2.08333E-7 -4.81481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4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81481E-6 L -0.69479 0.01644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40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479 0.01644 L 1.45833E-6 -4.81481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40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75664 0.01644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39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664 0.01644 L 2.5E-6 -4.81481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26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56" grpId="0"/>
      <p:bldP spid="5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YoSEO Marketing</dc:creator>
  <cp:lastModifiedBy>YoSEO Marketing</cp:lastModifiedBy>
  <cp:revision>14</cp:revision>
  <dcterms:created xsi:type="dcterms:W3CDTF">2020-10-21T19:30:42Z</dcterms:created>
  <dcterms:modified xsi:type="dcterms:W3CDTF">2020-10-21T22:05:40Z</dcterms:modified>
</cp:coreProperties>
</file>