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800000"/>
    <a:srgbClr val="660033"/>
    <a:srgbClr val="474747"/>
    <a:srgbClr val="6D6D6D"/>
    <a:srgbClr val="4D4D4D"/>
    <a:srgbClr val="D76D03"/>
    <a:srgbClr val="E6882A"/>
    <a:srgbClr val="E89038"/>
    <a:srgbClr val="E78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2" autoAdjust="0"/>
    <p:restoredTop sz="94660"/>
  </p:normalViewPr>
  <p:slideViewPr>
    <p:cSldViewPr>
      <p:cViewPr varScale="1">
        <p:scale>
          <a:sx n="110" d="100"/>
          <a:sy n="110" d="100"/>
        </p:scale>
        <p:origin x="-21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15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36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54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00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6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23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22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4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73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9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66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D4D1-6A73-4C75-B22C-FA020A07A69F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7CE6-65EA-4D4B-922C-02F9AB15B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78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tx1"/>
          </a:fgClr>
          <a:bgClr>
            <a:schemeClr val="accent4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225275" y="898173"/>
            <a:ext cx="3347049" cy="4828923"/>
            <a:chOff x="467544" y="980728"/>
            <a:chExt cx="3347049" cy="4828923"/>
          </a:xfrm>
        </p:grpSpPr>
        <p:pic>
          <p:nvPicPr>
            <p:cNvPr id="9" name="8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18" r="15469"/>
            <a:stretch/>
          </p:blipFill>
          <p:spPr>
            <a:xfrm>
              <a:off x="467544" y="980728"/>
              <a:ext cx="3347049" cy="4828923"/>
            </a:xfrm>
            <a:prstGeom prst="rect">
              <a:avLst/>
            </a:prstGeom>
          </p:spPr>
        </p:pic>
        <p:sp>
          <p:nvSpPr>
            <p:cNvPr id="7" name="6 Rectángulo redondeado"/>
            <p:cNvSpPr/>
            <p:nvPr/>
          </p:nvSpPr>
          <p:spPr>
            <a:xfrm>
              <a:off x="1673016" y="3789040"/>
              <a:ext cx="936104" cy="1368152"/>
            </a:xfrm>
            <a:prstGeom prst="roundRect">
              <a:avLst/>
            </a:prstGeom>
            <a:solidFill>
              <a:srgbClr val="D76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1555672" y="3536968"/>
              <a:ext cx="1170792" cy="720080"/>
            </a:xfrm>
            <a:prstGeom prst="rect">
              <a:avLst/>
            </a:prstGeom>
            <a:solidFill>
              <a:srgbClr val="6D6D6D"/>
            </a:solidFill>
            <a:ln>
              <a:solidFill>
                <a:srgbClr val="4747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555672" y="4653136"/>
              <a:ext cx="1170792" cy="720080"/>
            </a:xfrm>
            <a:prstGeom prst="rect">
              <a:avLst/>
            </a:prstGeom>
            <a:solidFill>
              <a:srgbClr val="6D6D6D"/>
            </a:solidFill>
            <a:ln>
              <a:solidFill>
                <a:srgbClr val="4747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" name="24 Rectángulo"/>
          <p:cNvSpPr/>
          <p:nvPr/>
        </p:nvSpPr>
        <p:spPr>
          <a:xfrm>
            <a:off x="2725947" y="2348880"/>
            <a:ext cx="560183" cy="745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                        </a:t>
            </a:r>
            <a:endParaRPr lang="es-ES" dirty="0"/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26" t="37494" r="5336" b="54286"/>
          <a:stretch/>
        </p:blipFill>
        <p:spPr>
          <a:xfrm>
            <a:off x="2626643" y="2329132"/>
            <a:ext cx="775216" cy="791392"/>
          </a:xfrm>
          <a:prstGeom prst="rect">
            <a:avLst/>
          </a:prstGeom>
        </p:spPr>
      </p:pic>
      <p:sp>
        <p:nvSpPr>
          <p:cNvPr id="26" name="25 CuadroTexto"/>
          <p:cNvSpPr txBox="1"/>
          <p:nvPr/>
        </p:nvSpPr>
        <p:spPr>
          <a:xfrm>
            <a:off x="3752290" y="4061437"/>
            <a:ext cx="525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1</a:t>
            </a:r>
            <a:endParaRPr lang="es-ES" sz="4800" b="1" dirty="0">
              <a:latin typeface="CCSupersubmarino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307338" y="4061437"/>
            <a:ext cx="476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CCSupersubmarino"/>
              </a:rPr>
              <a:t>2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4813988" y="4061437"/>
            <a:ext cx="544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CCSupersubmarino"/>
              </a:rPr>
              <a:t>3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5388471" y="4061437"/>
            <a:ext cx="494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CCSupersubmarino"/>
              </a:rPr>
              <a:t>4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6379543" y="4061437"/>
            <a:ext cx="463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6</a:t>
            </a:r>
            <a:endParaRPr lang="es-ES" sz="4800" b="1" dirty="0">
              <a:latin typeface="CCSupersubmarino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912752" y="4061437"/>
            <a:ext cx="436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CCSupersubmarino"/>
              </a:rPr>
              <a:t>5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6872668" y="4061437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7</a:t>
            </a:r>
            <a:endParaRPr lang="es-ES" sz="4800" b="1" dirty="0">
              <a:latin typeface="CCSupersubmarino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334513" y="4061437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8</a:t>
            </a:r>
            <a:endParaRPr lang="es-ES" sz="4800" b="1" dirty="0">
              <a:latin typeface="CCSupersubmarino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7724350" y="4061437"/>
            <a:ext cx="509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9</a:t>
            </a:r>
            <a:endParaRPr lang="es-ES" sz="4800" b="1" dirty="0">
              <a:latin typeface="CCSupersubmarino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8263680" y="4061437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0</a:t>
            </a:r>
            <a:endParaRPr lang="es-ES" sz="4800" b="1" dirty="0">
              <a:latin typeface="CCSupersubmarino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782087" y="5232399"/>
            <a:ext cx="525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1</a:t>
            </a:r>
            <a:endParaRPr lang="es-ES" sz="4800" b="1" dirty="0">
              <a:latin typeface="CCSupersubmarino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37135" y="5232399"/>
            <a:ext cx="476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CCSupersubmarino"/>
              </a:rPr>
              <a:t>2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4843785" y="5232399"/>
            <a:ext cx="544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CCSupersubmarino"/>
              </a:rPr>
              <a:t>3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5418268" y="5232399"/>
            <a:ext cx="494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CCSupersubmarino"/>
              </a:rPr>
              <a:t>4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6409340" y="5232399"/>
            <a:ext cx="463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6</a:t>
            </a:r>
            <a:endParaRPr lang="es-ES" sz="4800" b="1" dirty="0">
              <a:latin typeface="CCSupersubmarino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942549" y="5232399"/>
            <a:ext cx="436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CCSupersubmarino"/>
              </a:rPr>
              <a:t>5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6902465" y="5232399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7</a:t>
            </a:r>
            <a:endParaRPr lang="es-ES" sz="4800" b="1" dirty="0">
              <a:latin typeface="CCSupersubmarino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7364310" y="5232399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8</a:t>
            </a:r>
            <a:endParaRPr lang="es-ES" sz="4800" b="1" dirty="0">
              <a:latin typeface="CCSupersubmarino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7754147" y="5232399"/>
            <a:ext cx="509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9</a:t>
            </a:r>
            <a:endParaRPr lang="es-ES" sz="4800" b="1" dirty="0">
              <a:latin typeface="CCSupersubmarino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8293477" y="5232399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CSupersubmarino"/>
              </a:rPr>
              <a:t>0</a:t>
            </a:r>
            <a:endParaRPr lang="es-ES" sz="4800" b="1" dirty="0">
              <a:latin typeface="CCSupersubmarino"/>
            </a:endParaRPr>
          </a:p>
        </p:txBody>
      </p:sp>
      <p:pic>
        <p:nvPicPr>
          <p:cNvPr id="1026" name="Picture 2" descr="17519637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51" t="18987" r="6160" b="21365"/>
          <a:stretch/>
        </p:blipFill>
        <p:spPr bwMode="auto">
          <a:xfrm rot="264549">
            <a:off x="6749284" y="95286"/>
            <a:ext cx="2136957" cy="145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17519637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51" t="18987" r="6160" b="21365"/>
          <a:stretch/>
        </p:blipFill>
        <p:spPr bwMode="auto">
          <a:xfrm>
            <a:off x="7099997" y="1911876"/>
            <a:ext cx="1343703" cy="91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17519637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51" t="18987" r="6160" b="21365"/>
          <a:stretch/>
        </p:blipFill>
        <p:spPr bwMode="auto">
          <a:xfrm rot="1286783">
            <a:off x="5322885" y="782853"/>
            <a:ext cx="1343703" cy="91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2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61887E-6 L -0.23611 -0.1047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6" y="-5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11 -0.10486 L 0.00278 0.000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4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007 L -0.29132 -0.1048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48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427 -0.10486 L 0.00764 0.0007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87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35052 -0.1041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5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3 -0.10486 L 0.00382 0.000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7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07 L -0.41337 -0.1048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38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37 -0.10486 L -0.00121 0.000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08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46459 -0.1048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29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754 -0.10486 L 0.00764 0.000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0.51719 -0.1048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68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014 -0.10486 L 0.00226 0.0007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11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069 L -0.56736 -0.10347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90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4 -0.10486 L 0.00521 0.0007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72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07 L -0.6283 -0.10694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19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-0.10486 L -0.00191 0.0007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51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68056 -0.1048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28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962 -0.10486 L 0.00243 0.0007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4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07 L -0.70868 -0.1048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382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049 -0.10486 L -0.00122 0.0007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55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61887E-6 L -0.23611 -0.1047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6" y="-5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11 -0.10486 L 0.00278 0.0007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4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007 L -0.29132 -0.10486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48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427 -0.10486 L 0.00764 0.0007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87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35052 -0.1041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5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3 -0.10486 L 0.00382 0.0007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7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07 L -0.41337 -0.1048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38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37 -0.10486 L -0.00121 0.0007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08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46459 -0.10486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29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754 -0.10486 L 0.00764 0.0007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0.51719 -0.10486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68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014 -0.10486 L 0.00226 0.0007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11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069 L -0.56736 -0.10347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90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4 -0.10486 L 0.00521 0.0007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72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07 L -0.6283 -0.10694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19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-0.10486 L -0.00191 0.0007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51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68056 -0.1048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28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962 -0.10486 L 0.00243 0.000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4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71667 -0.10347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33" y="-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049 -0.10486 L -0.00122 0.0007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55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Morros</dc:creator>
  <cp:lastModifiedBy>Morros</cp:lastModifiedBy>
  <cp:revision>22</cp:revision>
  <dcterms:created xsi:type="dcterms:W3CDTF">2020-10-19T22:02:25Z</dcterms:created>
  <dcterms:modified xsi:type="dcterms:W3CDTF">2020-10-20T00:46:08Z</dcterms:modified>
</cp:coreProperties>
</file>